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696" r:id="rId3"/>
    <p:sldMasterId id="2147483713" r:id="rId4"/>
    <p:sldMasterId id="2147483716" r:id="rId5"/>
    <p:sldMasterId id="2147483749" r:id="rId6"/>
    <p:sldMasterId id="2147483752" r:id="rId7"/>
    <p:sldMasterId id="2147483785" r:id="rId8"/>
  </p:sldMasterIdLst>
  <p:sldIdLst>
    <p:sldId id="256" r:id="rId9"/>
    <p:sldId id="257" r:id="rId10"/>
    <p:sldId id="258" r:id="rId11"/>
    <p:sldId id="259" r:id="rId12"/>
    <p:sldId id="260" r:id="rId13"/>
    <p:sldId id="265" r:id="rId14"/>
    <p:sldId id="261" r:id="rId15"/>
    <p:sldId id="262" r:id="rId16"/>
    <p:sldId id="263" r:id="rId17"/>
    <p:sldId id="264"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g"/><Relationship Id="rId1" Type="http://schemas.openxmlformats.org/officeDocument/2006/relationships/slideMaster" Target="../slideMasters/slideMaster7.xml"/><Relationship Id="rId6" Type="http://schemas.openxmlformats.org/officeDocument/2006/relationships/hyperlink" Target="https://freepik.com/" TargetMode="External"/><Relationship Id="rId5" Type="http://schemas.openxmlformats.org/officeDocument/2006/relationships/hyperlink" Target="https://flaticon.com/" TargetMode="External"/><Relationship Id="rId4" Type="http://schemas.openxmlformats.org/officeDocument/2006/relationships/hyperlink" Target="http://bit.ly/2Tynxth"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jp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175242" y="-593866"/>
            <a:ext cx="7235644" cy="8331863"/>
            <a:chOff x="3881431" y="-445400"/>
            <a:chExt cx="5426733" cy="6248897"/>
          </a:xfrm>
        </p:grpSpPr>
        <p:sp>
          <p:nvSpPr>
            <p:cNvPr id="10" name="Google Shape;10;p2"/>
            <p:cNvSpPr/>
            <p:nvPr/>
          </p:nvSpPr>
          <p:spPr>
            <a:xfrm flipH="1">
              <a:off x="5481425" y="-445400"/>
              <a:ext cx="3826739" cy="6097583"/>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2700000">
              <a:off x="4038150"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2;p2"/>
          <p:cNvSpPr txBox="1">
            <a:spLocks noGrp="1"/>
          </p:cNvSpPr>
          <p:nvPr>
            <p:ph type="ctrTitle"/>
          </p:nvPr>
        </p:nvSpPr>
        <p:spPr>
          <a:xfrm>
            <a:off x="950967" y="1547251"/>
            <a:ext cx="5823600" cy="3337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9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950967" y="4730717"/>
            <a:ext cx="5823600" cy="58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4" name="Google Shape;14;p2"/>
          <p:cNvSpPr/>
          <p:nvPr/>
        </p:nvSpPr>
        <p:spPr>
          <a:xfrm>
            <a:off x="9666734" y="-857066"/>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7227216" y="-282249"/>
            <a:ext cx="4013792" cy="7480472"/>
            <a:chOff x="5420412" y="-211687"/>
            <a:chExt cx="3010344" cy="5610354"/>
          </a:xfrm>
        </p:grpSpPr>
        <p:grpSp>
          <p:nvGrpSpPr>
            <p:cNvPr id="16" name="Google Shape;16;p2"/>
            <p:cNvGrpSpPr/>
            <p:nvPr/>
          </p:nvGrpSpPr>
          <p:grpSpPr>
            <a:xfrm>
              <a:off x="5420412" y="4743497"/>
              <a:ext cx="653056" cy="655170"/>
              <a:chOff x="1926550" y="3146625"/>
              <a:chExt cx="301225" cy="302200"/>
            </a:xfrm>
          </p:grpSpPr>
          <p:sp>
            <p:nvSpPr>
              <p:cNvPr id="17" name="Google Shape;17;p2"/>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7777710" y="539440"/>
              <a:ext cx="653046" cy="611943"/>
              <a:chOff x="1281300" y="2251475"/>
              <a:chExt cx="280025" cy="262400"/>
            </a:xfrm>
          </p:grpSpPr>
          <p:sp>
            <p:nvSpPr>
              <p:cNvPr id="27" name="Google Shape;27;p2"/>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 name="Google Shape;32;p2"/>
            <p:cNvGrpSpPr/>
            <p:nvPr/>
          </p:nvGrpSpPr>
          <p:grpSpPr>
            <a:xfrm>
              <a:off x="5537500" y="-211687"/>
              <a:ext cx="1286291" cy="1296864"/>
              <a:chOff x="5254975" y="-194125"/>
              <a:chExt cx="1286291" cy="1296864"/>
            </a:xfrm>
          </p:grpSpPr>
          <p:sp>
            <p:nvSpPr>
              <p:cNvPr id="33" name="Google Shape;33;p2"/>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 name="Google Shape;34;p2"/>
              <p:cNvGrpSpPr/>
              <p:nvPr/>
            </p:nvGrpSpPr>
            <p:grpSpPr>
              <a:xfrm>
                <a:off x="5256207" y="-187096"/>
                <a:ext cx="1194991" cy="979137"/>
                <a:chOff x="3398625" y="3024000"/>
                <a:chExt cx="720525" cy="590375"/>
              </a:xfrm>
            </p:grpSpPr>
            <p:sp>
              <p:nvSpPr>
                <p:cNvPr id="35" name="Google Shape;35;p2"/>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2"/>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2"/>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2"/>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2"/>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2"/>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2"/>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137354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81"/>
        <p:cNvGrpSpPr/>
        <p:nvPr/>
      </p:nvGrpSpPr>
      <p:grpSpPr>
        <a:xfrm>
          <a:off x="0" y="0"/>
          <a:ext cx="0" cy="0"/>
          <a:chOff x="0" y="0"/>
          <a:chExt cx="0" cy="0"/>
        </a:xfrm>
      </p:grpSpPr>
      <p:grpSp>
        <p:nvGrpSpPr>
          <p:cNvPr id="882" name="Google Shape;882;p11"/>
          <p:cNvGrpSpPr/>
          <p:nvPr/>
        </p:nvGrpSpPr>
        <p:grpSpPr>
          <a:xfrm>
            <a:off x="-1084673" y="930301"/>
            <a:ext cx="14622717" cy="5566249"/>
            <a:chOff x="-813505" y="697725"/>
            <a:chExt cx="10967038" cy="4174687"/>
          </a:xfrm>
        </p:grpSpPr>
        <p:grpSp>
          <p:nvGrpSpPr>
            <p:cNvPr id="883" name="Google Shape;883;p11"/>
            <p:cNvGrpSpPr/>
            <p:nvPr/>
          </p:nvGrpSpPr>
          <p:grpSpPr>
            <a:xfrm>
              <a:off x="8179172" y="4516167"/>
              <a:ext cx="503203" cy="356245"/>
              <a:chOff x="2779525" y="4198925"/>
              <a:chExt cx="148350" cy="105025"/>
            </a:xfrm>
          </p:grpSpPr>
          <p:grpSp>
            <p:nvGrpSpPr>
              <p:cNvPr id="884" name="Google Shape;884;p11"/>
              <p:cNvGrpSpPr/>
              <p:nvPr/>
            </p:nvGrpSpPr>
            <p:grpSpPr>
              <a:xfrm>
                <a:off x="2779525" y="4204125"/>
                <a:ext cx="148350" cy="99825"/>
                <a:chOff x="2438725" y="3288850"/>
                <a:chExt cx="148350" cy="99825"/>
              </a:xfrm>
            </p:grpSpPr>
            <p:sp>
              <p:nvSpPr>
                <p:cNvPr id="885" name="Google Shape;885;p11"/>
                <p:cNvSpPr/>
                <p:nvPr/>
              </p:nvSpPr>
              <p:spPr>
                <a:xfrm>
                  <a:off x="2482950" y="3308250"/>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1"/>
                <p:cNvSpPr/>
                <p:nvPr/>
              </p:nvSpPr>
              <p:spPr>
                <a:xfrm>
                  <a:off x="2438725" y="3288850"/>
                  <a:ext cx="34825" cy="29000"/>
                </a:xfrm>
                <a:custGeom>
                  <a:avLst/>
                  <a:gdLst/>
                  <a:ahLst/>
                  <a:cxnLst/>
                  <a:rect l="l" t="t" r="r" b="b"/>
                  <a:pathLst>
                    <a:path w="1393" h="1160" extrusionOk="0">
                      <a:moveTo>
                        <a:pt x="1126" y="0"/>
                      </a:moveTo>
                      <a:lnTo>
                        <a:pt x="505" y="610"/>
                      </a:lnTo>
                      <a:lnTo>
                        <a:pt x="272" y="372"/>
                      </a:lnTo>
                      <a:lnTo>
                        <a:pt x="1" y="644"/>
                      </a:lnTo>
                      <a:lnTo>
                        <a:pt x="505" y="1159"/>
                      </a:lnTo>
                      <a:lnTo>
                        <a:pt x="1392" y="272"/>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1"/>
                <p:cNvSpPr/>
                <p:nvPr/>
              </p:nvSpPr>
              <p:spPr>
                <a:xfrm>
                  <a:off x="2482950" y="3354700"/>
                  <a:ext cx="104125" cy="9575"/>
                </a:xfrm>
                <a:custGeom>
                  <a:avLst/>
                  <a:gdLst/>
                  <a:ahLst/>
                  <a:cxnLst/>
                  <a:rect l="l" t="t" r="r" b="b"/>
                  <a:pathLst>
                    <a:path w="4165" h="383" extrusionOk="0">
                      <a:moveTo>
                        <a:pt x="0" y="0"/>
                      </a:moveTo>
                      <a:lnTo>
                        <a:pt x="0" y="383"/>
                      </a:lnTo>
                      <a:lnTo>
                        <a:pt x="4164" y="383"/>
                      </a:lnTo>
                      <a:lnTo>
                        <a:pt x="4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1"/>
                <p:cNvSpPr/>
                <p:nvPr/>
              </p:nvSpPr>
              <p:spPr>
                <a:xfrm>
                  <a:off x="2482950" y="3379075"/>
                  <a:ext cx="104125" cy="9600"/>
                </a:xfrm>
                <a:custGeom>
                  <a:avLst/>
                  <a:gdLst/>
                  <a:ahLst/>
                  <a:cxnLst/>
                  <a:rect l="l" t="t" r="r" b="b"/>
                  <a:pathLst>
                    <a:path w="4165" h="384" extrusionOk="0">
                      <a:moveTo>
                        <a:pt x="0" y="1"/>
                      </a:moveTo>
                      <a:lnTo>
                        <a:pt x="0" y="384"/>
                      </a:lnTo>
                      <a:lnTo>
                        <a:pt x="4164" y="384"/>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1"/>
                <p:cNvSpPr/>
                <p:nvPr/>
              </p:nvSpPr>
              <p:spPr>
                <a:xfrm>
                  <a:off x="2438725" y="3359675"/>
                  <a:ext cx="34825" cy="29000"/>
                </a:xfrm>
                <a:custGeom>
                  <a:avLst/>
                  <a:gdLst/>
                  <a:ahLst/>
                  <a:cxnLst/>
                  <a:rect l="l" t="t" r="r" b="b"/>
                  <a:pathLst>
                    <a:path w="1393" h="1160" extrusionOk="0">
                      <a:moveTo>
                        <a:pt x="1126" y="1"/>
                      </a:moveTo>
                      <a:lnTo>
                        <a:pt x="505" y="611"/>
                      </a:lnTo>
                      <a:lnTo>
                        <a:pt x="272" y="378"/>
                      </a:lnTo>
                      <a:lnTo>
                        <a:pt x="1" y="644"/>
                      </a:lnTo>
                      <a:lnTo>
                        <a:pt x="505" y="1160"/>
                      </a:lnTo>
                      <a:lnTo>
                        <a:pt x="1392" y="272"/>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0" name="Google Shape;890;p11"/>
              <p:cNvSpPr/>
              <p:nvPr/>
            </p:nvSpPr>
            <p:spPr>
              <a:xfrm>
                <a:off x="2823750" y="4198925"/>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1" name="Google Shape;891;p11"/>
            <p:cNvGrpSpPr/>
            <p:nvPr/>
          </p:nvGrpSpPr>
          <p:grpSpPr>
            <a:xfrm>
              <a:off x="-813505" y="697725"/>
              <a:ext cx="10967038" cy="3768454"/>
              <a:chOff x="-813505" y="697725"/>
              <a:chExt cx="10967038" cy="3768454"/>
            </a:xfrm>
          </p:grpSpPr>
          <p:sp>
            <p:nvSpPr>
              <p:cNvPr id="892" name="Google Shape;892;p11"/>
              <p:cNvSpPr/>
              <p:nvPr/>
            </p:nvSpPr>
            <p:spPr>
              <a:xfrm>
                <a:off x="8119025" y="697725"/>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1"/>
              <p:cNvSpPr/>
              <p:nvPr/>
            </p:nvSpPr>
            <p:spPr>
              <a:xfrm rot="2700000">
                <a:off x="-607340" y="3144232"/>
                <a:ext cx="1165624" cy="1065939"/>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4" name="Google Shape;894;p11"/>
            <p:cNvGrpSpPr/>
            <p:nvPr/>
          </p:nvGrpSpPr>
          <p:grpSpPr>
            <a:xfrm>
              <a:off x="303175" y="4550702"/>
              <a:ext cx="1540997" cy="287173"/>
              <a:chOff x="1772825" y="2295825"/>
              <a:chExt cx="511925" cy="95400"/>
            </a:xfrm>
          </p:grpSpPr>
          <p:sp>
            <p:nvSpPr>
              <p:cNvPr id="895" name="Google Shape;895;p11"/>
              <p:cNvSpPr/>
              <p:nvPr/>
            </p:nvSpPr>
            <p:spPr>
              <a:xfrm>
                <a:off x="1772825" y="2295825"/>
                <a:ext cx="511925" cy="95400"/>
              </a:xfrm>
              <a:custGeom>
                <a:avLst/>
                <a:gdLst/>
                <a:ahLst/>
                <a:cxnLst/>
                <a:rect l="l" t="t" r="r" b="b"/>
                <a:pathLst>
                  <a:path w="20477" h="3816" extrusionOk="0">
                    <a:moveTo>
                      <a:pt x="18569" y="267"/>
                    </a:moveTo>
                    <a:cubicBezTo>
                      <a:pt x="19479" y="267"/>
                      <a:pt x="20222" y="1004"/>
                      <a:pt x="20222" y="1913"/>
                    </a:cubicBezTo>
                    <a:cubicBezTo>
                      <a:pt x="20222" y="2823"/>
                      <a:pt x="19479" y="3560"/>
                      <a:pt x="18569" y="3560"/>
                    </a:cubicBezTo>
                    <a:lnTo>
                      <a:pt x="1908" y="3560"/>
                    </a:lnTo>
                    <a:cubicBezTo>
                      <a:pt x="999" y="3560"/>
                      <a:pt x="261" y="2823"/>
                      <a:pt x="261" y="1913"/>
                    </a:cubicBezTo>
                    <a:cubicBezTo>
                      <a:pt x="261" y="1004"/>
                      <a:pt x="999" y="267"/>
                      <a:pt x="1908" y="267"/>
                    </a:cubicBezTo>
                    <a:close/>
                    <a:moveTo>
                      <a:pt x="1908" y="0"/>
                    </a:moveTo>
                    <a:cubicBezTo>
                      <a:pt x="855" y="0"/>
                      <a:pt x="1" y="854"/>
                      <a:pt x="1" y="1908"/>
                    </a:cubicBezTo>
                    <a:cubicBezTo>
                      <a:pt x="1" y="2961"/>
                      <a:pt x="855" y="3815"/>
                      <a:pt x="1908" y="3815"/>
                    </a:cubicBezTo>
                    <a:lnTo>
                      <a:pt x="18569" y="3815"/>
                    </a:lnTo>
                    <a:cubicBezTo>
                      <a:pt x="19623" y="3815"/>
                      <a:pt x="20477" y="2961"/>
                      <a:pt x="20477" y="1908"/>
                    </a:cubicBezTo>
                    <a:cubicBezTo>
                      <a:pt x="20477" y="854"/>
                      <a:pt x="19623" y="0"/>
                      <a:pt x="18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1"/>
              <p:cNvSpPr/>
              <p:nvPr/>
            </p:nvSpPr>
            <p:spPr>
              <a:xfrm>
                <a:off x="1800425" y="2326875"/>
                <a:ext cx="42425" cy="31500"/>
              </a:xfrm>
              <a:custGeom>
                <a:avLst/>
                <a:gdLst/>
                <a:ahLst/>
                <a:cxnLst/>
                <a:rect l="l" t="t" r="r" b="b"/>
                <a:pathLst>
                  <a:path w="1697" h="1260" extrusionOk="0">
                    <a:moveTo>
                      <a:pt x="1552" y="0"/>
                    </a:moveTo>
                    <a:lnTo>
                      <a:pt x="0" y="1043"/>
                    </a:lnTo>
                    <a:lnTo>
                      <a:pt x="139" y="1259"/>
                    </a:lnTo>
                    <a:lnTo>
                      <a:pt x="1697" y="211"/>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1"/>
              <p:cNvSpPr/>
              <p:nvPr/>
            </p:nvSpPr>
            <p:spPr>
              <a:xfrm>
                <a:off x="1800425" y="2326725"/>
                <a:ext cx="42425" cy="31500"/>
              </a:xfrm>
              <a:custGeom>
                <a:avLst/>
                <a:gdLst/>
                <a:ahLst/>
                <a:cxnLst/>
                <a:rect l="l" t="t" r="r" b="b"/>
                <a:pathLst>
                  <a:path w="1697" h="1260" extrusionOk="0">
                    <a:moveTo>
                      <a:pt x="139" y="1"/>
                    </a:moveTo>
                    <a:lnTo>
                      <a:pt x="0" y="217"/>
                    </a:lnTo>
                    <a:lnTo>
                      <a:pt x="1552" y="1259"/>
                    </a:lnTo>
                    <a:lnTo>
                      <a:pt x="1697" y="1043"/>
                    </a:lnTo>
                    <a:lnTo>
                      <a:pt x="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1"/>
              <p:cNvSpPr/>
              <p:nvPr/>
            </p:nvSpPr>
            <p:spPr>
              <a:xfrm>
                <a:off x="1818425"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1"/>
              <p:cNvSpPr/>
              <p:nvPr/>
            </p:nvSpPr>
            <p:spPr>
              <a:xfrm>
                <a:off x="1863075" y="2326875"/>
                <a:ext cx="42425" cy="31350"/>
              </a:xfrm>
              <a:custGeom>
                <a:avLst/>
                <a:gdLst/>
                <a:ahLst/>
                <a:cxnLst/>
                <a:rect l="l" t="t" r="r" b="b"/>
                <a:pathLst>
                  <a:path w="1697" h="1254" extrusionOk="0">
                    <a:moveTo>
                      <a:pt x="1553" y="0"/>
                    </a:moveTo>
                    <a:lnTo>
                      <a:pt x="0" y="1043"/>
                    </a:lnTo>
                    <a:lnTo>
                      <a:pt x="144" y="1253"/>
                    </a:lnTo>
                    <a:lnTo>
                      <a:pt x="1697" y="211"/>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1"/>
              <p:cNvSpPr/>
              <p:nvPr/>
            </p:nvSpPr>
            <p:spPr>
              <a:xfrm>
                <a:off x="1862925" y="2326875"/>
                <a:ext cx="42450" cy="31350"/>
              </a:xfrm>
              <a:custGeom>
                <a:avLst/>
                <a:gdLst/>
                <a:ahLst/>
                <a:cxnLst/>
                <a:rect l="l" t="t" r="r" b="b"/>
                <a:pathLst>
                  <a:path w="1698" h="1254" extrusionOk="0">
                    <a:moveTo>
                      <a:pt x="145" y="0"/>
                    </a:moveTo>
                    <a:lnTo>
                      <a:pt x="1" y="211"/>
                    </a:lnTo>
                    <a:lnTo>
                      <a:pt x="1553" y="1253"/>
                    </a:lnTo>
                    <a:lnTo>
                      <a:pt x="1697" y="1043"/>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1"/>
              <p:cNvSpPr/>
              <p:nvPr/>
            </p:nvSpPr>
            <p:spPr>
              <a:xfrm>
                <a:off x="1880950" y="2319250"/>
                <a:ext cx="6400" cy="46725"/>
              </a:xfrm>
              <a:custGeom>
                <a:avLst/>
                <a:gdLst/>
                <a:ahLst/>
                <a:cxnLst/>
                <a:rect l="l" t="t" r="r" b="b"/>
                <a:pathLst>
                  <a:path w="256" h="1869" extrusionOk="0">
                    <a:moveTo>
                      <a:pt x="0" y="0"/>
                    </a:moveTo>
                    <a:lnTo>
                      <a:pt x="0" y="1869"/>
                    </a:lnTo>
                    <a:lnTo>
                      <a:pt x="255" y="1869"/>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1"/>
              <p:cNvSpPr/>
              <p:nvPr/>
            </p:nvSpPr>
            <p:spPr>
              <a:xfrm>
                <a:off x="1925725" y="2326725"/>
                <a:ext cx="42425" cy="31500"/>
              </a:xfrm>
              <a:custGeom>
                <a:avLst/>
                <a:gdLst/>
                <a:ahLst/>
                <a:cxnLst/>
                <a:rect l="l" t="t" r="r" b="b"/>
                <a:pathLst>
                  <a:path w="1697" h="1260" extrusionOk="0">
                    <a:moveTo>
                      <a:pt x="1553" y="1"/>
                    </a:moveTo>
                    <a:lnTo>
                      <a:pt x="0" y="1043"/>
                    </a:lnTo>
                    <a:lnTo>
                      <a:pt x="144" y="1259"/>
                    </a:lnTo>
                    <a:lnTo>
                      <a:pt x="1697" y="217"/>
                    </a:ln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1"/>
              <p:cNvSpPr/>
              <p:nvPr/>
            </p:nvSpPr>
            <p:spPr>
              <a:xfrm>
                <a:off x="1925575" y="2326875"/>
                <a:ext cx="42450" cy="31500"/>
              </a:xfrm>
              <a:custGeom>
                <a:avLst/>
                <a:gdLst/>
                <a:ahLst/>
                <a:cxnLst/>
                <a:rect l="l" t="t" r="r" b="b"/>
                <a:pathLst>
                  <a:path w="1698" h="1260" extrusionOk="0">
                    <a:moveTo>
                      <a:pt x="139" y="0"/>
                    </a:moveTo>
                    <a:lnTo>
                      <a:pt x="1" y="217"/>
                    </a:lnTo>
                    <a:lnTo>
                      <a:pt x="1553" y="1259"/>
                    </a:lnTo>
                    <a:lnTo>
                      <a:pt x="1697" y="1043"/>
                    </a:lnTo>
                    <a:lnTo>
                      <a:pt x="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1"/>
              <p:cNvSpPr/>
              <p:nvPr/>
            </p:nvSpPr>
            <p:spPr>
              <a:xfrm>
                <a:off x="1943600"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05" name="Google Shape;905;p11"/>
          <p:cNvGrpSpPr/>
          <p:nvPr/>
        </p:nvGrpSpPr>
        <p:grpSpPr>
          <a:xfrm>
            <a:off x="515601" y="983463"/>
            <a:ext cx="12004191" cy="4231495"/>
            <a:chOff x="386700" y="737597"/>
            <a:chExt cx="9003143" cy="3173621"/>
          </a:xfrm>
        </p:grpSpPr>
        <p:grpSp>
          <p:nvGrpSpPr>
            <p:cNvPr id="906" name="Google Shape;906;p11"/>
            <p:cNvGrpSpPr/>
            <p:nvPr/>
          </p:nvGrpSpPr>
          <p:grpSpPr>
            <a:xfrm>
              <a:off x="386700" y="737597"/>
              <a:ext cx="653056" cy="655170"/>
              <a:chOff x="1926550" y="3146625"/>
              <a:chExt cx="301225" cy="302200"/>
            </a:xfrm>
          </p:grpSpPr>
          <p:sp>
            <p:nvSpPr>
              <p:cNvPr id="907" name="Google Shape;907;p1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6" name="Google Shape;916;p11"/>
            <p:cNvSpPr/>
            <p:nvPr/>
          </p:nvSpPr>
          <p:spPr>
            <a:xfrm rot="-5400000">
              <a:off x="8540425" y="3061800"/>
              <a:ext cx="887337" cy="811498"/>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17" name="Google Shape;917;p11"/>
            <p:cNvGrpSpPr/>
            <p:nvPr/>
          </p:nvGrpSpPr>
          <p:grpSpPr>
            <a:xfrm rot="-5400000">
              <a:off x="8757134" y="2888083"/>
              <a:ext cx="424686" cy="770167"/>
              <a:chOff x="4635175" y="3032900"/>
              <a:chExt cx="243025" cy="440700"/>
            </a:xfrm>
          </p:grpSpPr>
          <p:sp>
            <p:nvSpPr>
              <p:cNvPr id="918" name="Google Shape;918;p11"/>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1"/>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1"/>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1"/>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1"/>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1"/>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1"/>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1"/>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1"/>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1"/>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1"/>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1"/>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1"/>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1"/>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1"/>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1"/>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1"/>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1"/>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1"/>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1"/>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1"/>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1"/>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1"/>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1"/>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1"/>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1"/>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1"/>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1"/>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1"/>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47" name="Google Shape;947;p11"/>
          <p:cNvSpPr txBox="1">
            <a:spLocks noGrp="1"/>
          </p:cNvSpPr>
          <p:nvPr>
            <p:ph type="title" hasCustomPrompt="1"/>
          </p:nvPr>
        </p:nvSpPr>
        <p:spPr>
          <a:xfrm>
            <a:off x="1712000" y="2387767"/>
            <a:ext cx="8768000" cy="1463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accent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48" name="Google Shape;948;p11"/>
          <p:cNvSpPr txBox="1">
            <a:spLocks noGrp="1"/>
          </p:cNvSpPr>
          <p:nvPr>
            <p:ph type="subTitle" idx="1"/>
          </p:nvPr>
        </p:nvSpPr>
        <p:spPr>
          <a:xfrm>
            <a:off x="1712000" y="3851033"/>
            <a:ext cx="87680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3818844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89" name="Google Shape;89;p15"/>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90" name="Google Shape;90;p15"/>
          <p:cNvSpPr txBox="1">
            <a:spLocks noGrp="1"/>
          </p:cNvSpPr>
          <p:nvPr>
            <p:ph type="title"/>
          </p:nvPr>
        </p:nvSpPr>
        <p:spPr>
          <a:xfrm>
            <a:off x="6637467" y="2771667"/>
            <a:ext cx="4073600" cy="11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rPr lang="en-US"/>
              <a:t>Click to edit Master title style</a:t>
            </a:r>
            <a:endParaRPr/>
          </a:p>
        </p:txBody>
      </p:sp>
      <p:sp>
        <p:nvSpPr>
          <p:cNvPr id="91" name="Google Shape;91;p15"/>
          <p:cNvSpPr txBox="1">
            <a:spLocks noGrp="1"/>
          </p:cNvSpPr>
          <p:nvPr>
            <p:ph type="subTitle" idx="1"/>
          </p:nvPr>
        </p:nvSpPr>
        <p:spPr>
          <a:xfrm>
            <a:off x="6637467"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92" name="Google Shape;92;p15"/>
          <p:cNvSpPr txBox="1">
            <a:spLocks noGrp="1"/>
          </p:cNvSpPr>
          <p:nvPr>
            <p:ph type="title" idx="2" hasCustomPrompt="1"/>
          </p:nvPr>
        </p:nvSpPr>
        <p:spPr>
          <a:xfrm>
            <a:off x="6637467" y="1710033"/>
            <a:ext cx="4073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16407647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95" name="Google Shape;95;p1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96" name="Google Shape;96;p16"/>
          <p:cNvSpPr txBox="1">
            <a:spLocks noGrp="1"/>
          </p:cNvSpPr>
          <p:nvPr>
            <p:ph type="title" hasCustomPrompt="1"/>
          </p:nvPr>
        </p:nvSpPr>
        <p:spPr>
          <a:xfrm>
            <a:off x="3313600" y="1808100"/>
            <a:ext cx="5564800" cy="10024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7466"/>
            </a:lvl1pPr>
            <a:lvl2pPr lvl="1" rtl="0">
              <a:spcBef>
                <a:spcPts val="0"/>
              </a:spcBef>
              <a:spcAft>
                <a:spcPts val="0"/>
              </a:spcAft>
              <a:buSzPts val="5600"/>
              <a:buNone/>
              <a:defRPr sz="7466"/>
            </a:lvl2pPr>
            <a:lvl3pPr lvl="2" rtl="0">
              <a:spcBef>
                <a:spcPts val="0"/>
              </a:spcBef>
              <a:spcAft>
                <a:spcPts val="0"/>
              </a:spcAft>
              <a:buSzPts val="5600"/>
              <a:buNone/>
              <a:defRPr sz="7466"/>
            </a:lvl3pPr>
            <a:lvl4pPr lvl="3" rtl="0">
              <a:spcBef>
                <a:spcPts val="0"/>
              </a:spcBef>
              <a:spcAft>
                <a:spcPts val="0"/>
              </a:spcAft>
              <a:buSzPts val="5600"/>
              <a:buNone/>
              <a:defRPr sz="7466"/>
            </a:lvl4pPr>
            <a:lvl5pPr lvl="4" rtl="0">
              <a:spcBef>
                <a:spcPts val="0"/>
              </a:spcBef>
              <a:spcAft>
                <a:spcPts val="0"/>
              </a:spcAft>
              <a:buSzPts val="5600"/>
              <a:buNone/>
              <a:defRPr sz="7466"/>
            </a:lvl5pPr>
            <a:lvl6pPr lvl="5" rtl="0">
              <a:spcBef>
                <a:spcPts val="0"/>
              </a:spcBef>
              <a:spcAft>
                <a:spcPts val="0"/>
              </a:spcAft>
              <a:buSzPts val="5600"/>
              <a:buNone/>
              <a:defRPr sz="7466"/>
            </a:lvl6pPr>
            <a:lvl7pPr lvl="6" rtl="0">
              <a:spcBef>
                <a:spcPts val="0"/>
              </a:spcBef>
              <a:spcAft>
                <a:spcPts val="0"/>
              </a:spcAft>
              <a:buSzPts val="5600"/>
              <a:buNone/>
              <a:defRPr sz="7466"/>
            </a:lvl7pPr>
            <a:lvl8pPr lvl="7" rtl="0">
              <a:spcBef>
                <a:spcPts val="0"/>
              </a:spcBef>
              <a:spcAft>
                <a:spcPts val="0"/>
              </a:spcAft>
              <a:buSzPts val="5600"/>
              <a:buNone/>
              <a:defRPr sz="7466"/>
            </a:lvl8pPr>
            <a:lvl9pPr lvl="8" rtl="0">
              <a:spcBef>
                <a:spcPts val="0"/>
              </a:spcBef>
              <a:spcAft>
                <a:spcPts val="0"/>
              </a:spcAft>
              <a:buSzPts val="5600"/>
              <a:buNone/>
              <a:defRPr sz="7466"/>
            </a:lvl9pPr>
          </a:lstStyle>
          <a:p>
            <a:r>
              <a:t>xx%</a:t>
            </a:r>
          </a:p>
        </p:txBody>
      </p:sp>
      <p:sp>
        <p:nvSpPr>
          <p:cNvPr id="97" name="Google Shape;97;p16"/>
          <p:cNvSpPr txBox="1">
            <a:spLocks noGrp="1"/>
          </p:cNvSpPr>
          <p:nvPr>
            <p:ph type="subTitle" idx="1"/>
          </p:nvPr>
        </p:nvSpPr>
        <p:spPr>
          <a:xfrm>
            <a:off x="3313600" y="2829033"/>
            <a:ext cx="5564800" cy="3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en-US"/>
              <a:t>Click to edit Master subtitle style</a:t>
            </a:r>
            <a:endParaRPr/>
          </a:p>
        </p:txBody>
      </p:sp>
      <p:sp>
        <p:nvSpPr>
          <p:cNvPr id="98" name="Google Shape;98;p16"/>
          <p:cNvSpPr txBox="1">
            <a:spLocks noGrp="1"/>
          </p:cNvSpPr>
          <p:nvPr>
            <p:ph type="title" idx="2" hasCustomPrompt="1"/>
          </p:nvPr>
        </p:nvSpPr>
        <p:spPr>
          <a:xfrm>
            <a:off x="3313600" y="3656567"/>
            <a:ext cx="5564800" cy="10024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7466"/>
            </a:lvl1pPr>
            <a:lvl2pPr lvl="1" rtl="0">
              <a:spcBef>
                <a:spcPts val="0"/>
              </a:spcBef>
              <a:spcAft>
                <a:spcPts val="0"/>
              </a:spcAft>
              <a:buSzPts val="5600"/>
              <a:buNone/>
              <a:defRPr sz="7466"/>
            </a:lvl2pPr>
            <a:lvl3pPr lvl="2" rtl="0">
              <a:spcBef>
                <a:spcPts val="0"/>
              </a:spcBef>
              <a:spcAft>
                <a:spcPts val="0"/>
              </a:spcAft>
              <a:buSzPts val="5600"/>
              <a:buNone/>
              <a:defRPr sz="7466"/>
            </a:lvl3pPr>
            <a:lvl4pPr lvl="3" rtl="0">
              <a:spcBef>
                <a:spcPts val="0"/>
              </a:spcBef>
              <a:spcAft>
                <a:spcPts val="0"/>
              </a:spcAft>
              <a:buSzPts val="5600"/>
              <a:buNone/>
              <a:defRPr sz="7466"/>
            </a:lvl4pPr>
            <a:lvl5pPr lvl="4" rtl="0">
              <a:spcBef>
                <a:spcPts val="0"/>
              </a:spcBef>
              <a:spcAft>
                <a:spcPts val="0"/>
              </a:spcAft>
              <a:buSzPts val="5600"/>
              <a:buNone/>
              <a:defRPr sz="7466"/>
            </a:lvl5pPr>
            <a:lvl6pPr lvl="5" rtl="0">
              <a:spcBef>
                <a:spcPts val="0"/>
              </a:spcBef>
              <a:spcAft>
                <a:spcPts val="0"/>
              </a:spcAft>
              <a:buSzPts val="5600"/>
              <a:buNone/>
              <a:defRPr sz="7466"/>
            </a:lvl6pPr>
            <a:lvl7pPr lvl="6" rtl="0">
              <a:spcBef>
                <a:spcPts val="0"/>
              </a:spcBef>
              <a:spcAft>
                <a:spcPts val="0"/>
              </a:spcAft>
              <a:buSzPts val="5600"/>
              <a:buNone/>
              <a:defRPr sz="7466"/>
            </a:lvl7pPr>
            <a:lvl8pPr lvl="7" rtl="0">
              <a:spcBef>
                <a:spcPts val="0"/>
              </a:spcBef>
              <a:spcAft>
                <a:spcPts val="0"/>
              </a:spcAft>
              <a:buSzPts val="5600"/>
              <a:buNone/>
              <a:defRPr sz="7466"/>
            </a:lvl8pPr>
            <a:lvl9pPr lvl="8" rtl="0">
              <a:spcBef>
                <a:spcPts val="0"/>
              </a:spcBef>
              <a:spcAft>
                <a:spcPts val="0"/>
              </a:spcAft>
              <a:buSzPts val="5600"/>
              <a:buNone/>
              <a:defRPr sz="7466"/>
            </a:lvl9pPr>
          </a:lstStyle>
          <a:p>
            <a:r>
              <a:t>xx%</a:t>
            </a:r>
          </a:p>
        </p:txBody>
      </p:sp>
      <p:sp>
        <p:nvSpPr>
          <p:cNvPr id="99" name="Google Shape;99;p16"/>
          <p:cNvSpPr txBox="1">
            <a:spLocks noGrp="1"/>
          </p:cNvSpPr>
          <p:nvPr>
            <p:ph type="subTitle" idx="3"/>
          </p:nvPr>
        </p:nvSpPr>
        <p:spPr>
          <a:xfrm>
            <a:off x="3313600" y="4677500"/>
            <a:ext cx="5564800" cy="3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41740819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1"/>
        </a:soli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2" name="Google Shape;102;p17"/>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03" name="Google Shape;103;p17"/>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21195795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04"/>
        <p:cNvGrpSpPr/>
        <p:nvPr/>
      </p:nvGrpSpPr>
      <p:grpSpPr>
        <a:xfrm>
          <a:off x="0" y="0"/>
          <a:ext cx="0" cy="0"/>
          <a:chOff x="0" y="0"/>
          <a:chExt cx="0" cy="0"/>
        </a:xfrm>
      </p:grpSpPr>
      <p:pic>
        <p:nvPicPr>
          <p:cNvPr id="105" name="Google Shape;105;p1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6" name="Google Shape;106;p1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07" name="Google Shape;107;p18"/>
          <p:cNvSpPr txBox="1">
            <a:spLocks noGrp="1"/>
          </p:cNvSpPr>
          <p:nvPr>
            <p:ph type="title"/>
          </p:nvPr>
        </p:nvSpPr>
        <p:spPr>
          <a:xfrm>
            <a:off x="3777400" y="1900667"/>
            <a:ext cx="4637200" cy="1304000"/>
          </a:xfrm>
          <a:prstGeom prst="rect">
            <a:avLst/>
          </a:prstGeom>
        </p:spPr>
        <p:txBody>
          <a:bodyPr spcFirstLastPara="1" wrap="square" lIns="91425" tIns="91425" rIns="91425" bIns="91425" anchor="t" anchorCtr="0">
            <a:noAutofit/>
          </a:bodyPr>
          <a:lstStyle>
            <a:lvl1pPr lvl="0" rtl="0">
              <a:spcBef>
                <a:spcPts val="0"/>
              </a:spcBef>
              <a:spcAft>
                <a:spcPts val="0"/>
              </a:spcAft>
              <a:buSzPts val="8300"/>
              <a:buNone/>
              <a:defRPr sz="11066"/>
            </a:lvl1pPr>
            <a:lvl2pPr lvl="1" rtl="0">
              <a:spcBef>
                <a:spcPts val="0"/>
              </a:spcBef>
              <a:spcAft>
                <a:spcPts val="0"/>
              </a:spcAft>
              <a:buSzPts val="8300"/>
              <a:buNone/>
              <a:defRPr sz="11066"/>
            </a:lvl2pPr>
            <a:lvl3pPr lvl="2" rtl="0">
              <a:spcBef>
                <a:spcPts val="0"/>
              </a:spcBef>
              <a:spcAft>
                <a:spcPts val="0"/>
              </a:spcAft>
              <a:buSzPts val="8300"/>
              <a:buNone/>
              <a:defRPr sz="11066"/>
            </a:lvl3pPr>
            <a:lvl4pPr lvl="3" rtl="0">
              <a:spcBef>
                <a:spcPts val="0"/>
              </a:spcBef>
              <a:spcAft>
                <a:spcPts val="0"/>
              </a:spcAft>
              <a:buSzPts val="8300"/>
              <a:buNone/>
              <a:defRPr sz="11066"/>
            </a:lvl4pPr>
            <a:lvl5pPr lvl="4" rtl="0">
              <a:spcBef>
                <a:spcPts val="0"/>
              </a:spcBef>
              <a:spcAft>
                <a:spcPts val="0"/>
              </a:spcAft>
              <a:buSzPts val="8300"/>
              <a:buNone/>
              <a:defRPr sz="11066"/>
            </a:lvl5pPr>
            <a:lvl6pPr lvl="5" rtl="0">
              <a:spcBef>
                <a:spcPts val="0"/>
              </a:spcBef>
              <a:spcAft>
                <a:spcPts val="0"/>
              </a:spcAft>
              <a:buSzPts val="8300"/>
              <a:buNone/>
              <a:defRPr sz="11066"/>
            </a:lvl6pPr>
            <a:lvl7pPr lvl="6" rtl="0">
              <a:spcBef>
                <a:spcPts val="0"/>
              </a:spcBef>
              <a:spcAft>
                <a:spcPts val="0"/>
              </a:spcAft>
              <a:buSzPts val="8300"/>
              <a:buNone/>
              <a:defRPr sz="11066"/>
            </a:lvl7pPr>
            <a:lvl8pPr lvl="7" rtl="0">
              <a:spcBef>
                <a:spcPts val="0"/>
              </a:spcBef>
              <a:spcAft>
                <a:spcPts val="0"/>
              </a:spcAft>
              <a:buSzPts val="8300"/>
              <a:buNone/>
              <a:defRPr sz="11066"/>
            </a:lvl8pPr>
            <a:lvl9pPr lvl="8" rtl="0">
              <a:spcBef>
                <a:spcPts val="0"/>
              </a:spcBef>
              <a:spcAft>
                <a:spcPts val="0"/>
              </a:spcAft>
              <a:buSzPts val="8300"/>
              <a:buNone/>
              <a:defRPr sz="11066"/>
            </a:lvl9pPr>
          </a:lstStyle>
          <a:p>
            <a:r>
              <a:rPr lang="en-US"/>
              <a:t>Click to edit Master title style</a:t>
            </a:r>
            <a:endParaRPr/>
          </a:p>
        </p:txBody>
      </p:sp>
      <p:sp>
        <p:nvSpPr>
          <p:cNvPr id="108" name="Google Shape;108;p18"/>
          <p:cNvSpPr txBox="1">
            <a:spLocks noGrp="1"/>
          </p:cNvSpPr>
          <p:nvPr>
            <p:ph type="subTitle" idx="1"/>
          </p:nvPr>
        </p:nvSpPr>
        <p:spPr>
          <a:xfrm>
            <a:off x="4127400" y="3509317"/>
            <a:ext cx="3937200" cy="13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0"/>
              </a:spcBef>
              <a:spcAft>
                <a:spcPts val="0"/>
              </a:spcAft>
              <a:buSzPts val="1700"/>
              <a:buNone/>
              <a:defRPr sz="2267"/>
            </a:lvl2pPr>
            <a:lvl3pPr lvl="2" algn="ctr" rtl="0">
              <a:lnSpc>
                <a:spcPct val="100000"/>
              </a:lnSpc>
              <a:spcBef>
                <a:spcPts val="0"/>
              </a:spcBef>
              <a:spcAft>
                <a:spcPts val="0"/>
              </a:spcAft>
              <a:buSzPts val="1700"/>
              <a:buNone/>
              <a:defRPr sz="2267"/>
            </a:lvl3pPr>
            <a:lvl4pPr lvl="3" algn="ctr" rtl="0">
              <a:lnSpc>
                <a:spcPct val="100000"/>
              </a:lnSpc>
              <a:spcBef>
                <a:spcPts val="0"/>
              </a:spcBef>
              <a:spcAft>
                <a:spcPts val="0"/>
              </a:spcAft>
              <a:buSzPts val="1700"/>
              <a:buNone/>
              <a:defRPr sz="2267"/>
            </a:lvl4pPr>
            <a:lvl5pPr lvl="4" algn="ctr" rtl="0">
              <a:lnSpc>
                <a:spcPct val="100000"/>
              </a:lnSpc>
              <a:spcBef>
                <a:spcPts val="0"/>
              </a:spcBef>
              <a:spcAft>
                <a:spcPts val="0"/>
              </a:spcAft>
              <a:buSzPts val="1700"/>
              <a:buNone/>
              <a:defRPr sz="2267"/>
            </a:lvl5pPr>
            <a:lvl6pPr lvl="5" algn="ctr" rtl="0">
              <a:lnSpc>
                <a:spcPct val="100000"/>
              </a:lnSpc>
              <a:spcBef>
                <a:spcPts val="0"/>
              </a:spcBef>
              <a:spcAft>
                <a:spcPts val="0"/>
              </a:spcAft>
              <a:buSzPts val="1700"/>
              <a:buNone/>
              <a:defRPr sz="2267"/>
            </a:lvl6pPr>
            <a:lvl7pPr lvl="6" algn="ctr" rtl="0">
              <a:lnSpc>
                <a:spcPct val="100000"/>
              </a:lnSpc>
              <a:spcBef>
                <a:spcPts val="0"/>
              </a:spcBef>
              <a:spcAft>
                <a:spcPts val="0"/>
              </a:spcAft>
              <a:buSzPts val="1700"/>
              <a:buNone/>
              <a:defRPr sz="2267"/>
            </a:lvl7pPr>
            <a:lvl8pPr lvl="7" algn="ctr" rtl="0">
              <a:lnSpc>
                <a:spcPct val="100000"/>
              </a:lnSpc>
              <a:spcBef>
                <a:spcPts val="0"/>
              </a:spcBef>
              <a:spcAft>
                <a:spcPts val="0"/>
              </a:spcAft>
              <a:buSzPts val="1700"/>
              <a:buNone/>
              <a:defRPr sz="2267"/>
            </a:lvl8pPr>
            <a:lvl9pPr lvl="8" algn="ctr" rtl="0">
              <a:lnSpc>
                <a:spcPct val="100000"/>
              </a:lnSpc>
              <a:spcBef>
                <a:spcPts val="0"/>
              </a:spcBef>
              <a:spcAft>
                <a:spcPts val="0"/>
              </a:spcAft>
              <a:buSzPts val="1700"/>
              <a:buNone/>
              <a:defRPr sz="2267"/>
            </a:lvl9pPr>
          </a:lstStyle>
          <a:p>
            <a:r>
              <a:rPr lang="en-US"/>
              <a:t>Click to edit Master subtitle style</a:t>
            </a:r>
            <a:endParaRPr/>
          </a:p>
        </p:txBody>
      </p:sp>
    </p:spTree>
    <p:extLst>
      <p:ext uri="{BB962C8B-B14F-4D97-AF65-F5344CB8AC3E}">
        <p14:creationId xmlns:p14="http://schemas.microsoft.com/office/powerpoint/2010/main" val="34545232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11" name="Google Shape;111;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12" name="Google Shape;112;p19"/>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13" name="Google Shape;113;p19"/>
          <p:cNvSpPr txBox="1">
            <a:spLocks noGrp="1"/>
          </p:cNvSpPr>
          <p:nvPr>
            <p:ph type="subTitle" idx="1"/>
          </p:nvPr>
        </p:nvSpPr>
        <p:spPr>
          <a:xfrm>
            <a:off x="7165000" y="3007933"/>
            <a:ext cx="3667200" cy="15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17234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dk1"/>
        </a:solidFill>
        <a:effectLst/>
      </p:bgPr>
    </p:bg>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16" name="Google Shape;116;p2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17" name="Google Shape;117;p20"/>
          <p:cNvSpPr txBox="1">
            <a:spLocks noGrp="1"/>
          </p:cNvSpPr>
          <p:nvPr>
            <p:ph type="title"/>
          </p:nvPr>
        </p:nvSpPr>
        <p:spPr>
          <a:xfrm>
            <a:off x="3592367" y="1379767"/>
            <a:ext cx="50072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5733"/>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18" name="Google Shape;118;p20"/>
          <p:cNvSpPr txBox="1">
            <a:spLocks noGrp="1"/>
          </p:cNvSpPr>
          <p:nvPr>
            <p:ph type="subTitle" idx="1"/>
          </p:nvPr>
        </p:nvSpPr>
        <p:spPr>
          <a:xfrm>
            <a:off x="3035200" y="2624833"/>
            <a:ext cx="6121600" cy="29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Arial"/>
              <a:buChar char="●"/>
              <a:defRPr sz="2133"/>
            </a:lvl1pPr>
            <a:lvl2pPr lvl="1" algn="ctr" rtl="0">
              <a:lnSpc>
                <a:spcPct val="100000"/>
              </a:lnSpc>
              <a:spcBef>
                <a:spcPts val="0"/>
              </a:spcBef>
              <a:spcAft>
                <a:spcPts val="0"/>
              </a:spcAft>
              <a:buSzPts val="1400"/>
              <a:buFont typeface="Arial"/>
              <a:buChar char="○"/>
              <a:defRPr/>
            </a:lvl2pPr>
            <a:lvl3pPr lvl="2" algn="ctr" rtl="0">
              <a:lnSpc>
                <a:spcPct val="100000"/>
              </a:lnSpc>
              <a:spcBef>
                <a:spcPts val="0"/>
              </a:spcBef>
              <a:spcAft>
                <a:spcPts val="0"/>
              </a:spcAft>
              <a:buSzPts val="1400"/>
              <a:buFont typeface="Arial"/>
              <a:buChar char="■"/>
              <a:defRPr/>
            </a:lvl3pPr>
            <a:lvl4pPr lvl="3" algn="ctr" rtl="0">
              <a:lnSpc>
                <a:spcPct val="100000"/>
              </a:lnSpc>
              <a:spcBef>
                <a:spcPts val="0"/>
              </a:spcBef>
              <a:spcAft>
                <a:spcPts val="0"/>
              </a:spcAft>
              <a:buSzPts val="1400"/>
              <a:buFont typeface="Arial"/>
              <a:buChar char="●"/>
              <a:defRPr/>
            </a:lvl4pPr>
            <a:lvl5pPr lvl="4" algn="ctr" rtl="0">
              <a:lnSpc>
                <a:spcPct val="100000"/>
              </a:lnSpc>
              <a:spcBef>
                <a:spcPts val="0"/>
              </a:spcBef>
              <a:spcAft>
                <a:spcPts val="0"/>
              </a:spcAft>
              <a:buSzPts val="1400"/>
              <a:buFont typeface="Arial"/>
              <a:buChar char="○"/>
              <a:defRPr/>
            </a:lvl5pPr>
            <a:lvl6pPr lvl="5" algn="ctr" rtl="0">
              <a:lnSpc>
                <a:spcPct val="100000"/>
              </a:lnSpc>
              <a:spcBef>
                <a:spcPts val="0"/>
              </a:spcBef>
              <a:spcAft>
                <a:spcPts val="0"/>
              </a:spcAft>
              <a:buSzPts val="1400"/>
              <a:buFont typeface="Arial"/>
              <a:buChar char="■"/>
              <a:defRPr/>
            </a:lvl6pPr>
            <a:lvl7pPr lvl="6" algn="ctr" rtl="0">
              <a:lnSpc>
                <a:spcPct val="100000"/>
              </a:lnSpc>
              <a:spcBef>
                <a:spcPts val="0"/>
              </a:spcBef>
              <a:spcAft>
                <a:spcPts val="0"/>
              </a:spcAft>
              <a:buSzPts val="1400"/>
              <a:buFont typeface="Arial"/>
              <a:buChar char="●"/>
              <a:defRPr/>
            </a:lvl7pPr>
            <a:lvl8pPr lvl="7" algn="ctr" rtl="0">
              <a:lnSpc>
                <a:spcPct val="100000"/>
              </a:lnSpc>
              <a:spcBef>
                <a:spcPts val="0"/>
              </a:spcBef>
              <a:spcAft>
                <a:spcPts val="0"/>
              </a:spcAft>
              <a:buSzPts val="1400"/>
              <a:buFont typeface="Arial"/>
              <a:buChar char="○"/>
              <a:defRPr/>
            </a:lvl8pPr>
            <a:lvl9pPr lvl="8" algn="ctr" rtl="0">
              <a:lnSpc>
                <a:spcPct val="100000"/>
              </a:lnSpc>
              <a:spcBef>
                <a:spcPts val="0"/>
              </a:spcBef>
              <a:spcAft>
                <a:spcPts val="0"/>
              </a:spcAft>
              <a:buSzPts val="1400"/>
              <a:buFont typeface="Arial"/>
              <a:buChar char="■"/>
              <a:defRPr/>
            </a:lvl9pPr>
          </a:lstStyle>
          <a:p>
            <a:r>
              <a:rPr lang="en-US"/>
              <a:t>Click to edit Master subtitle style</a:t>
            </a:r>
            <a:endParaRPr/>
          </a:p>
        </p:txBody>
      </p:sp>
      <p:pic>
        <p:nvPicPr>
          <p:cNvPr id="119" name="Google Shape;119;p20"/>
          <p:cNvPicPr preferRelativeResize="0"/>
          <p:nvPr/>
        </p:nvPicPr>
        <p:blipFill>
          <a:blip r:embed="rId2">
            <a:alphaModFix/>
          </a:blip>
          <a:stretch>
            <a:fillRect/>
          </a:stretch>
        </p:blipFill>
        <p:spPr>
          <a:xfrm>
            <a:off x="-36717" y="-38383"/>
            <a:ext cx="12265433" cy="6934765"/>
          </a:xfrm>
          <a:prstGeom prst="rect">
            <a:avLst/>
          </a:prstGeom>
          <a:noFill/>
          <a:ln>
            <a:noFill/>
          </a:ln>
        </p:spPr>
      </p:pic>
    </p:spTree>
    <p:extLst>
      <p:ext uri="{BB962C8B-B14F-4D97-AF65-F5344CB8AC3E}">
        <p14:creationId xmlns:p14="http://schemas.microsoft.com/office/powerpoint/2010/main" val="3076347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1"/>
        </a:solidFill>
        <a:effectLst/>
      </p:bgPr>
    </p:bg>
    <p:spTree>
      <p:nvGrpSpPr>
        <p:cNvPr id="1"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22" name="Google Shape;122;p21"/>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23" name="Google Shape;123;p21"/>
          <p:cNvSpPr txBox="1">
            <a:spLocks noGrp="1"/>
          </p:cNvSpPr>
          <p:nvPr>
            <p:ph type="title"/>
          </p:nvPr>
        </p:nvSpPr>
        <p:spPr>
          <a:xfrm>
            <a:off x="6560000" y="2117967"/>
            <a:ext cx="42168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24" name="Google Shape;124;p21"/>
          <p:cNvSpPr txBox="1">
            <a:spLocks noGrp="1"/>
          </p:cNvSpPr>
          <p:nvPr>
            <p:ph type="subTitle" idx="1"/>
          </p:nvPr>
        </p:nvSpPr>
        <p:spPr>
          <a:xfrm>
            <a:off x="6560000" y="3044733"/>
            <a:ext cx="4216800" cy="17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901117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1"/>
        </a:solidFill>
        <a:effectLst/>
      </p:bgPr>
    </p:bg>
    <p:spTree>
      <p:nvGrpSpPr>
        <p:cNvPr id="1" name="Shape 125"/>
        <p:cNvGrpSpPr/>
        <p:nvPr/>
      </p:nvGrpSpPr>
      <p:grpSpPr>
        <a:xfrm>
          <a:off x="0" y="0"/>
          <a:ext cx="0" cy="0"/>
          <a:chOff x="0" y="0"/>
          <a:chExt cx="0" cy="0"/>
        </a:xfrm>
      </p:grpSpPr>
      <p:pic>
        <p:nvPicPr>
          <p:cNvPr id="126" name="Google Shape;126;p2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27" name="Google Shape;127;p22"/>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28" name="Google Shape;128;p22"/>
          <p:cNvSpPr txBox="1">
            <a:spLocks noGrp="1"/>
          </p:cNvSpPr>
          <p:nvPr>
            <p:ph type="title"/>
          </p:nvPr>
        </p:nvSpPr>
        <p:spPr>
          <a:xfrm flipH="1">
            <a:off x="1563367" y="2117967"/>
            <a:ext cx="42168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29" name="Google Shape;129;p22"/>
          <p:cNvSpPr txBox="1">
            <a:spLocks noGrp="1"/>
          </p:cNvSpPr>
          <p:nvPr>
            <p:ph type="subTitle" idx="1"/>
          </p:nvPr>
        </p:nvSpPr>
        <p:spPr>
          <a:xfrm flipH="1">
            <a:off x="1563367" y="3044733"/>
            <a:ext cx="4216800" cy="17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8220097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dk1"/>
        </a:solidFill>
        <a:effectLst/>
      </p:bgPr>
    </p:bg>
    <p:spTree>
      <p:nvGrpSpPr>
        <p:cNvPr id="1" name="Shape 130"/>
        <p:cNvGrpSpPr/>
        <p:nvPr/>
      </p:nvGrpSpPr>
      <p:grpSpPr>
        <a:xfrm>
          <a:off x="0" y="0"/>
          <a:ext cx="0" cy="0"/>
          <a:chOff x="0" y="0"/>
          <a:chExt cx="0" cy="0"/>
        </a:xfrm>
      </p:grpSpPr>
      <p:pic>
        <p:nvPicPr>
          <p:cNvPr id="131" name="Google Shape;131;p2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32" name="Google Shape;132;p2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33" name="Google Shape;133;p23"/>
          <p:cNvSpPr txBox="1">
            <a:spLocks noGrp="1"/>
          </p:cNvSpPr>
          <p:nvPr>
            <p:ph type="title"/>
          </p:nvPr>
        </p:nvSpPr>
        <p:spPr>
          <a:xfrm flipH="1">
            <a:off x="951000" y="1832533"/>
            <a:ext cx="4826400" cy="20960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r>
              <a:rPr lang="en-US"/>
              <a:t>Click to edit Master title style</a:t>
            </a:r>
            <a:endParaRPr/>
          </a:p>
        </p:txBody>
      </p:sp>
      <p:sp>
        <p:nvSpPr>
          <p:cNvPr id="134" name="Google Shape;134;p23"/>
          <p:cNvSpPr txBox="1">
            <a:spLocks noGrp="1"/>
          </p:cNvSpPr>
          <p:nvPr>
            <p:ph type="subTitle" idx="1"/>
          </p:nvPr>
        </p:nvSpPr>
        <p:spPr>
          <a:xfrm flipH="1">
            <a:off x="951000" y="4058729"/>
            <a:ext cx="4826400" cy="9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7867735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dk1"/>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37" name="Google Shape;137;p24"/>
          <p:cNvPicPr preferRelativeResize="0"/>
          <p:nvPr/>
        </p:nvPicPr>
        <p:blipFill rotWithShape="1">
          <a:blip r:embed="rId3">
            <a:alphaModFix/>
          </a:blip>
          <a:srcRect/>
          <a:stretch/>
        </p:blipFill>
        <p:spPr>
          <a:xfrm rot="10800000">
            <a:off x="-48799" y="-48733"/>
            <a:ext cx="12289597" cy="6955465"/>
          </a:xfrm>
          <a:prstGeom prst="rect">
            <a:avLst/>
          </a:prstGeom>
          <a:noFill/>
          <a:ln>
            <a:noFill/>
          </a:ln>
        </p:spPr>
      </p:pic>
      <p:sp>
        <p:nvSpPr>
          <p:cNvPr id="138" name="Google Shape;138;p24"/>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39" name="Google Shape;139;p24"/>
          <p:cNvSpPr txBox="1">
            <a:spLocks noGrp="1"/>
          </p:cNvSpPr>
          <p:nvPr>
            <p:ph type="subTitle" idx="1"/>
          </p:nvPr>
        </p:nvSpPr>
        <p:spPr>
          <a:xfrm flipH="1">
            <a:off x="1507000" y="3007933"/>
            <a:ext cx="3667200" cy="15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25855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49"/>
        <p:cNvGrpSpPr/>
        <p:nvPr/>
      </p:nvGrpSpPr>
      <p:grpSpPr>
        <a:xfrm>
          <a:off x="0" y="0"/>
          <a:ext cx="0" cy="0"/>
          <a:chOff x="0" y="0"/>
          <a:chExt cx="0" cy="0"/>
        </a:xfrm>
      </p:grpSpPr>
    </p:spTree>
    <p:extLst>
      <p:ext uri="{BB962C8B-B14F-4D97-AF65-F5344CB8AC3E}">
        <p14:creationId xmlns:p14="http://schemas.microsoft.com/office/powerpoint/2010/main" val="368083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1"/>
        </a:solidFill>
        <a:effectLst/>
      </p:bgPr>
    </p:bg>
    <p:spTree>
      <p:nvGrpSpPr>
        <p:cNvPr id="1" name="Shape 140"/>
        <p:cNvGrpSpPr/>
        <p:nvPr/>
      </p:nvGrpSpPr>
      <p:grpSpPr>
        <a:xfrm>
          <a:off x="0" y="0"/>
          <a:ext cx="0" cy="0"/>
          <a:chOff x="0" y="0"/>
          <a:chExt cx="0" cy="0"/>
        </a:xfrm>
      </p:grpSpPr>
      <p:pic>
        <p:nvPicPr>
          <p:cNvPr id="141" name="Google Shape;141;p2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42" name="Google Shape;142;p25"/>
          <p:cNvPicPr preferRelativeResize="0"/>
          <p:nvPr/>
        </p:nvPicPr>
        <p:blipFill rotWithShape="1">
          <a:blip r:embed="rId3">
            <a:alphaModFix/>
          </a:blip>
          <a:srcRect l="49" r="49"/>
          <a:stretch/>
        </p:blipFill>
        <p:spPr>
          <a:xfrm>
            <a:off x="-48799" y="-48734"/>
            <a:ext cx="12289597" cy="6955467"/>
          </a:xfrm>
          <a:prstGeom prst="rect">
            <a:avLst/>
          </a:prstGeom>
          <a:noFill/>
          <a:ln>
            <a:noFill/>
          </a:ln>
        </p:spPr>
      </p:pic>
      <p:sp>
        <p:nvSpPr>
          <p:cNvPr id="143" name="Google Shape;143;p25"/>
          <p:cNvSpPr txBox="1">
            <a:spLocks noGrp="1"/>
          </p:cNvSpPr>
          <p:nvPr>
            <p:ph type="subTitle" idx="1"/>
          </p:nvPr>
        </p:nvSpPr>
        <p:spPr>
          <a:xfrm>
            <a:off x="950967" y="1729867"/>
            <a:ext cx="5666800" cy="43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4" name="Google Shape;144;p25"/>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45" name="Google Shape;145;p25"/>
          <p:cNvSpPr txBox="1">
            <a:spLocks noGrp="1"/>
          </p:cNvSpPr>
          <p:nvPr>
            <p:ph type="subTitle" idx="2"/>
          </p:nvPr>
        </p:nvSpPr>
        <p:spPr>
          <a:xfrm>
            <a:off x="6617767" y="2444267"/>
            <a:ext cx="4623200" cy="36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8273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146"/>
        <p:cNvGrpSpPr/>
        <p:nvPr/>
      </p:nvGrpSpPr>
      <p:grpSpPr>
        <a:xfrm>
          <a:off x="0" y="0"/>
          <a:ext cx="0" cy="0"/>
          <a:chOff x="0" y="0"/>
          <a:chExt cx="0" cy="0"/>
        </a:xfrm>
      </p:grpSpPr>
      <p:pic>
        <p:nvPicPr>
          <p:cNvPr id="147" name="Google Shape;147;p2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48" name="Google Shape;148;p2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49" name="Google Shape;149;p26"/>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150" name="Google Shape;150;p26"/>
          <p:cNvSpPr txBox="1">
            <a:spLocks noGrp="1"/>
          </p:cNvSpPr>
          <p:nvPr>
            <p:ph type="subTitle" idx="1"/>
          </p:nvPr>
        </p:nvSpPr>
        <p:spPr>
          <a:xfrm>
            <a:off x="1556900"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51" name="Google Shape;151;p26"/>
          <p:cNvSpPr txBox="1">
            <a:spLocks noGrp="1"/>
          </p:cNvSpPr>
          <p:nvPr>
            <p:ph type="subTitle" idx="2"/>
          </p:nvPr>
        </p:nvSpPr>
        <p:spPr>
          <a:xfrm>
            <a:off x="1556901"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6"/>
          <p:cNvSpPr txBox="1">
            <a:spLocks noGrp="1"/>
          </p:cNvSpPr>
          <p:nvPr>
            <p:ph type="subTitle" idx="3"/>
          </p:nvPr>
        </p:nvSpPr>
        <p:spPr>
          <a:xfrm>
            <a:off x="7783533"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53" name="Google Shape;153;p26"/>
          <p:cNvSpPr txBox="1">
            <a:spLocks noGrp="1"/>
          </p:cNvSpPr>
          <p:nvPr>
            <p:ph type="subTitle" idx="4"/>
          </p:nvPr>
        </p:nvSpPr>
        <p:spPr>
          <a:xfrm>
            <a:off x="7783535"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4" name="Google Shape;154;p26"/>
          <p:cNvSpPr txBox="1">
            <a:spLocks noGrp="1"/>
          </p:cNvSpPr>
          <p:nvPr>
            <p:ph type="subTitle" idx="5"/>
          </p:nvPr>
        </p:nvSpPr>
        <p:spPr>
          <a:xfrm>
            <a:off x="4670216"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55" name="Google Shape;155;p26"/>
          <p:cNvSpPr txBox="1">
            <a:spLocks noGrp="1"/>
          </p:cNvSpPr>
          <p:nvPr>
            <p:ph type="subTitle" idx="6"/>
          </p:nvPr>
        </p:nvSpPr>
        <p:spPr>
          <a:xfrm>
            <a:off x="4670219"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1015955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dk1"/>
        </a:solidFill>
        <a:effectLst/>
      </p:bgPr>
    </p:bg>
    <p:spTree>
      <p:nvGrpSpPr>
        <p:cNvPr id="1" name="Shape 156"/>
        <p:cNvGrpSpPr/>
        <p:nvPr/>
      </p:nvGrpSpPr>
      <p:grpSpPr>
        <a:xfrm>
          <a:off x="0" y="0"/>
          <a:ext cx="0" cy="0"/>
          <a:chOff x="0" y="0"/>
          <a:chExt cx="0" cy="0"/>
        </a:xfrm>
      </p:grpSpPr>
      <p:pic>
        <p:nvPicPr>
          <p:cNvPr id="157" name="Google Shape;157;p2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58" name="Google Shape;158;p27"/>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59" name="Google Shape;159;p27"/>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60" name="Google Shape;160;p27"/>
          <p:cNvSpPr txBox="1">
            <a:spLocks noGrp="1"/>
          </p:cNvSpPr>
          <p:nvPr>
            <p:ph type="subTitle" idx="1"/>
          </p:nvPr>
        </p:nvSpPr>
        <p:spPr>
          <a:xfrm>
            <a:off x="1325400"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61" name="Google Shape;161;p27"/>
          <p:cNvSpPr txBox="1">
            <a:spLocks noGrp="1"/>
          </p:cNvSpPr>
          <p:nvPr>
            <p:ph type="subTitle" idx="2"/>
          </p:nvPr>
        </p:nvSpPr>
        <p:spPr>
          <a:xfrm>
            <a:off x="1325400"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2" name="Google Shape;162;p27"/>
          <p:cNvSpPr txBox="1">
            <a:spLocks noGrp="1"/>
          </p:cNvSpPr>
          <p:nvPr>
            <p:ph type="subTitle" idx="3"/>
          </p:nvPr>
        </p:nvSpPr>
        <p:spPr>
          <a:xfrm>
            <a:off x="8015033"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63" name="Google Shape;163;p27"/>
          <p:cNvSpPr txBox="1">
            <a:spLocks noGrp="1"/>
          </p:cNvSpPr>
          <p:nvPr>
            <p:ph type="subTitle" idx="4"/>
          </p:nvPr>
        </p:nvSpPr>
        <p:spPr>
          <a:xfrm>
            <a:off x="8015033"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4" name="Google Shape;164;p27"/>
          <p:cNvSpPr txBox="1">
            <a:spLocks noGrp="1"/>
          </p:cNvSpPr>
          <p:nvPr>
            <p:ph type="subTitle" idx="5"/>
          </p:nvPr>
        </p:nvSpPr>
        <p:spPr>
          <a:xfrm>
            <a:off x="4670216"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65" name="Google Shape;165;p27"/>
          <p:cNvSpPr txBox="1">
            <a:spLocks noGrp="1"/>
          </p:cNvSpPr>
          <p:nvPr>
            <p:ph type="subTitle" idx="6"/>
          </p:nvPr>
        </p:nvSpPr>
        <p:spPr>
          <a:xfrm>
            <a:off x="4670217"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729703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1"/>
        </a:solidFill>
        <a:effectLst/>
      </p:bgPr>
    </p:bg>
    <p:spTree>
      <p:nvGrpSpPr>
        <p:cNvPr id="1" name="Shape 166"/>
        <p:cNvGrpSpPr/>
        <p:nvPr/>
      </p:nvGrpSpPr>
      <p:grpSpPr>
        <a:xfrm>
          <a:off x="0" y="0"/>
          <a:ext cx="0" cy="0"/>
          <a:chOff x="0" y="0"/>
          <a:chExt cx="0" cy="0"/>
        </a:xfrm>
      </p:grpSpPr>
      <p:pic>
        <p:nvPicPr>
          <p:cNvPr id="167" name="Google Shape;167;p2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68" name="Google Shape;168;p2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69" name="Google Shape;169;p28"/>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170" name="Google Shape;170;p28"/>
          <p:cNvSpPr txBox="1">
            <a:spLocks noGrp="1"/>
          </p:cNvSpPr>
          <p:nvPr>
            <p:ph type="subTitle" idx="1"/>
          </p:nvPr>
        </p:nvSpPr>
        <p:spPr>
          <a:xfrm>
            <a:off x="2805667" y="20200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71" name="Google Shape;171;p28"/>
          <p:cNvSpPr txBox="1">
            <a:spLocks noGrp="1"/>
          </p:cNvSpPr>
          <p:nvPr>
            <p:ph type="subTitle" idx="2"/>
          </p:nvPr>
        </p:nvSpPr>
        <p:spPr>
          <a:xfrm>
            <a:off x="2805681" y="25646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2" name="Google Shape;172;p28"/>
          <p:cNvSpPr txBox="1">
            <a:spLocks noGrp="1"/>
          </p:cNvSpPr>
          <p:nvPr>
            <p:ph type="subTitle" idx="3"/>
          </p:nvPr>
        </p:nvSpPr>
        <p:spPr>
          <a:xfrm>
            <a:off x="2805667" y="40491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73" name="Google Shape;173;p28"/>
          <p:cNvSpPr txBox="1">
            <a:spLocks noGrp="1"/>
          </p:cNvSpPr>
          <p:nvPr>
            <p:ph type="subTitle" idx="4"/>
          </p:nvPr>
        </p:nvSpPr>
        <p:spPr>
          <a:xfrm>
            <a:off x="2805681" y="45937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4" name="Google Shape;174;p28"/>
          <p:cNvSpPr txBox="1">
            <a:spLocks noGrp="1"/>
          </p:cNvSpPr>
          <p:nvPr>
            <p:ph type="subTitle" idx="5"/>
          </p:nvPr>
        </p:nvSpPr>
        <p:spPr>
          <a:xfrm>
            <a:off x="7548267" y="20200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75" name="Google Shape;175;p28"/>
          <p:cNvSpPr txBox="1">
            <a:spLocks noGrp="1"/>
          </p:cNvSpPr>
          <p:nvPr>
            <p:ph type="subTitle" idx="6"/>
          </p:nvPr>
        </p:nvSpPr>
        <p:spPr>
          <a:xfrm>
            <a:off x="7548281" y="25646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76" name="Google Shape;176;p28"/>
          <p:cNvSpPr txBox="1">
            <a:spLocks noGrp="1"/>
          </p:cNvSpPr>
          <p:nvPr>
            <p:ph type="subTitle" idx="7"/>
          </p:nvPr>
        </p:nvSpPr>
        <p:spPr>
          <a:xfrm>
            <a:off x="7548267" y="40491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77" name="Google Shape;177;p28"/>
          <p:cNvSpPr txBox="1">
            <a:spLocks noGrp="1"/>
          </p:cNvSpPr>
          <p:nvPr>
            <p:ph type="subTitle" idx="8"/>
          </p:nvPr>
        </p:nvSpPr>
        <p:spPr>
          <a:xfrm>
            <a:off x="7548281" y="45937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8553784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1"/>
        </a:solidFill>
        <a:effectLst/>
      </p:bgPr>
    </p:bg>
    <p:spTree>
      <p:nvGrpSpPr>
        <p:cNvPr id="1" name="Shape 178"/>
        <p:cNvGrpSpPr/>
        <p:nvPr/>
      </p:nvGrpSpPr>
      <p:grpSpPr>
        <a:xfrm>
          <a:off x="0" y="0"/>
          <a:ext cx="0" cy="0"/>
          <a:chOff x="0" y="0"/>
          <a:chExt cx="0" cy="0"/>
        </a:xfrm>
      </p:grpSpPr>
      <p:pic>
        <p:nvPicPr>
          <p:cNvPr id="179" name="Google Shape;179;p2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80" name="Google Shape;180;p2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81" name="Google Shape;181;p29"/>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182" name="Google Shape;182;p29"/>
          <p:cNvSpPr txBox="1">
            <a:spLocks noGrp="1"/>
          </p:cNvSpPr>
          <p:nvPr>
            <p:ph type="subTitle" idx="1"/>
          </p:nvPr>
        </p:nvSpPr>
        <p:spPr>
          <a:xfrm>
            <a:off x="1311165"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83" name="Google Shape;183;p29"/>
          <p:cNvSpPr txBox="1">
            <a:spLocks noGrp="1"/>
          </p:cNvSpPr>
          <p:nvPr>
            <p:ph type="subTitle" idx="2"/>
          </p:nvPr>
        </p:nvSpPr>
        <p:spPr>
          <a:xfrm>
            <a:off x="1311180"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4" name="Google Shape;184;p29"/>
          <p:cNvSpPr txBox="1">
            <a:spLocks noGrp="1"/>
          </p:cNvSpPr>
          <p:nvPr>
            <p:ph type="subTitle" idx="3"/>
          </p:nvPr>
        </p:nvSpPr>
        <p:spPr>
          <a:xfrm>
            <a:off x="1311165"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85" name="Google Shape;185;p29"/>
          <p:cNvSpPr txBox="1">
            <a:spLocks noGrp="1"/>
          </p:cNvSpPr>
          <p:nvPr>
            <p:ph type="subTitle" idx="4"/>
          </p:nvPr>
        </p:nvSpPr>
        <p:spPr>
          <a:xfrm>
            <a:off x="1311180"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6" name="Google Shape;186;p29"/>
          <p:cNvSpPr txBox="1">
            <a:spLocks noGrp="1"/>
          </p:cNvSpPr>
          <p:nvPr>
            <p:ph type="subTitle" idx="5"/>
          </p:nvPr>
        </p:nvSpPr>
        <p:spPr>
          <a:xfrm>
            <a:off x="8000832"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87" name="Google Shape;187;p29"/>
          <p:cNvSpPr txBox="1">
            <a:spLocks noGrp="1"/>
          </p:cNvSpPr>
          <p:nvPr>
            <p:ph type="subTitle" idx="6"/>
          </p:nvPr>
        </p:nvSpPr>
        <p:spPr>
          <a:xfrm>
            <a:off x="8000847"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8" name="Google Shape;188;p29"/>
          <p:cNvSpPr txBox="1">
            <a:spLocks noGrp="1"/>
          </p:cNvSpPr>
          <p:nvPr>
            <p:ph type="subTitle" idx="7"/>
          </p:nvPr>
        </p:nvSpPr>
        <p:spPr>
          <a:xfrm>
            <a:off x="8000832"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89" name="Google Shape;189;p29"/>
          <p:cNvSpPr txBox="1">
            <a:spLocks noGrp="1"/>
          </p:cNvSpPr>
          <p:nvPr>
            <p:ph type="subTitle" idx="8"/>
          </p:nvPr>
        </p:nvSpPr>
        <p:spPr>
          <a:xfrm>
            <a:off x="8000847"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0" name="Google Shape;190;p29"/>
          <p:cNvSpPr txBox="1">
            <a:spLocks noGrp="1"/>
          </p:cNvSpPr>
          <p:nvPr>
            <p:ph type="subTitle" idx="9"/>
          </p:nvPr>
        </p:nvSpPr>
        <p:spPr>
          <a:xfrm>
            <a:off x="4655999"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91" name="Google Shape;191;p29"/>
          <p:cNvSpPr txBox="1">
            <a:spLocks noGrp="1"/>
          </p:cNvSpPr>
          <p:nvPr>
            <p:ph type="subTitle" idx="13"/>
          </p:nvPr>
        </p:nvSpPr>
        <p:spPr>
          <a:xfrm>
            <a:off x="4656013"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2" name="Google Shape;192;p29"/>
          <p:cNvSpPr txBox="1">
            <a:spLocks noGrp="1"/>
          </p:cNvSpPr>
          <p:nvPr>
            <p:ph type="subTitle" idx="14"/>
          </p:nvPr>
        </p:nvSpPr>
        <p:spPr>
          <a:xfrm>
            <a:off x="4655999"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193" name="Google Shape;193;p29"/>
          <p:cNvSpPr txBox="1">
            <a:spLocks noGrp="1"/>
          </p:cNvSpPr>
          <p:nvPr>
            <p:ph type="subTitle" idx="15"/>
          </p:nvPr>
        </p:nvSpPr>
        <p:spPr>
          <a:xfrm>
            <a:off x="4656013"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493921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194"/>
        <p:cNvGrpSpPr/>
        <p:nvPr/>
      </p:nvGrpSpPr>
      <p:grpSpPr>
        <a:xfrm>
          <a:off x="0" y="0"/>
          <a:ext cx="0" cy="0"/>
          <a:chOff x="0" y="0"/>
          <a:chExt cx="0" cy="0"/>
        </a:xfrm>
      </p:grpSpPr>
      <p:pic>
        <p:nvPicPr>
          <p:cNvPr id="195" name="Google Shape;195;p30"/>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96" name="Google Shape;196;p3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97" name="Google Shape;197;p30"/>
          <p:cNvSpPr txBox="1">
            <a:spLocks noGrp="1"/>
          </p:cNvSpPr>
          <p:nvPr>
            <p:ph type="title"/>
          </p:nvPr>
        </p:nvSpPr>
        <p:spPr>
          <a:xfrm>
            <a:off x="3505600" y="1070235"/>
            <a:ext cx="5180800" cy="9240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en-US"/>
              <a:t>Click to edit Master title style</a:t>
            </a:r>
            <a:endParaRPr/>
          </a:p>
        </p:txBody>
      </p:sp>
      <p:sp>
        <p:nvSpPr>
          <p:cNvPr id="198" name="Google Shape;198;p30"/>
          <p:cNvSpPr txBox="1">
            <a:spLocks noGrp="1"/>
          </p:cNvSpPr>
          <p:nvPr>
            <p:ph type="subTitle" idx="1"/>
          </p:nvPr>
        </p:nvSpPr>
        <p:spPr>
          <a:xfrm>
            <a:off x="3505600" y="3165500"/>
            <a:ext cx="5180800" cy="11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1pPr>
            <a:lvl2pPr lvl="1"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2pPr>
            <a:lvl3pPr lvl="2"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3pPr>
            <a:lvl4pPr lvl="3"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4pPr>
            <a:lvl5pPr lvl="4"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5pPr>
            <a:lvl6pPr lvl="5"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6pPr>
            <a:lvl7pPr lvl="6"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7pPr>
            <a:lvl8pPr lvl="7"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8pPr>
            <a:lvl9pPr lvl="8"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9pPr>
          </a:lstStyle>
          <a:p>
            <a:r>
              <a:rPr lang="en-US"/>
              <a:t>Click to edit Master subtitle style</a:t>
            </a:r>
            <a:endParaRPr/>
          </a:p>
        </p:txBody>
      </p:sp>
      <p:sp>
        <p:nvSpPr>
          <p:cNvPr id="199" name="Google Shape;199;p30"/>
          <p:cNvSpPr txBox="1"/>
          <p:nvPr/>
        </p:nvSpPr>
        <p:spPr>
          <a:xfrm>
            <a:off x="3505600" y="4478867"/>
            <a:ext cx="5180800" cy="824000"/>
          </a:xfrm>
          <a:prstGeom prst="rect">
            <a:avLst/>
          </a:prstGeom>
          <a:noFill/>
          <a:ln>
            <a:noFill/>
          </a:ln>
        </p:spPr>
        <p:txBody>
          <a:bodyPr spcFirstLastPara="1" wrap="square" lIns="172700" tIns="172700" rIns="172700" bIns="172700" anchor="ctr" anchorCtr="0">
            <a:noAutofit/>
          </a:bodyPr>
          <a:lstStyle/>
          <a:p>
            <a:pPr marL="0" lvl="0" indent="0" algn="ctr" rtl="0">
              <a:lnSpc>
                <a:spcPct val="100000"/>
              </a:lnSpc>
              <a:spcBef>
                <a:spcPts val="0"/>
              </a:spcBef>
              <a:spcAft>
                <a:spcPts val="0"/>
              </a:spcAft>
              <a:buSzPts val="1018"/>
              <a:buNone/>
            </a:pPr>
            <a:r>
              <a:rPr lang="en" sz="1600">
                <a:solidFill>
                  <a:schemeClr val="dk1"/>
                </a:solidFill>
                <a:latin typeface="Raleway"/>
                <a:ea typeface="Raleway"/>
                <a:cs typeface="Raleway"/>
                <a:sym typeface="Raleway"/>
              </a:rPr>
              <a:t>Credits: This presentation template was created by </a:t>
            </a:r>
            <a:r>
              <a:rPr lang="en" sz="1600">
                <a:solidFill>
                  <a:schemeClr val="dk1"/>
                </a:solidFill>
                <a:uFill>
                  <a:noFill/>
                </a:uFill>
                <a:latin typeface="Raleway SemiBold"/>
                <a:ea typeface="Raleway SemiBold"/>
                <a:cs typeface="Raleway SemiBold"/>
                <a:sym typeface="Raleway SemiBold"/>
                <a:hlinkClick r:id="rId4">
                  <a:extLst>
                    <a:ext uri="{A12FA001-AC4F-418D-AE19-62706E023703}">
                      <ahyp:hlinkClr xmlns:ahyp="http://schemas.microsoft.com/office/drawing/2018/hyperlinkcolor" val="tx"/>
                    </a:ext>
                  </a:extLst>
                </a:hlinkClick>
              </a:rPr>
              <a:t>Slidesgo</a:t>
            </a:r>
            <a:r>
              <a:rPr lang="en" sz="1600">
                <a:solidFill>
                  <a:schemeClr val="dk1"/>
                </a:solidFill>
                <a:latin typeface="Raleway"/>
                <a:ea typeface="Raleway"/>
                <a:cs typeface="Raleway"/>
                <a:sym typeface="Raleway"/>
              </a:rPr>
              <a:t>, including icons by </a:t>
            </a:r>
            <a:r>
              <a:rPr lang="en" sz="1600">
                <a:solidFill>
                  <a:schemeClr val="dk1"/>
                </a:solidFill>
                <a:uFill>
                  <a:noFill/>
                </a:uFill>
                <a:latin typeface="Raleway SemiBold"/>
                <a:ea typeface="Raleway SemiBold"/>
                <a:cs typeface="Raleway SemiBold"/>
                <a:sym typeface="Raleway SemiBold"/>
                <a:hlinkClick r:id="rId5">
                  <a:extLst>
                    <a:ext uri="{A12FA001-AC4F-418D-AE19-62706E023703}">
                      <ahyp:hlinkClr xmlns:ahyp="http://schemas.microsoft.com/office/drawing/2018/hyperlinkcolor" val="tx"/>
                    </a:ext>
                  </a:extLst>
                </a:hlinkClick>
              </a:rPr>
              <a:t>Flaticon</a:t>
            </a:r>
            <a:r>
              <a:rPr lang="en" sz="1600">
                <a:solidFill>
                  <a:schemeClr val="dk1"/>
                </a:solidFill>
                <a:latin typeface="Raleway"/>
                <a:ea typeface="Raleway"/>
                <a:cs typeface="Raleway"/>
                <a:sym typeface="Raleway"/>
              </a:rPr>
              <a:t>, and infographics &amp; images by </a:t>
            </a:r>
            <a:r>
              <a:rPr lang="en" sz="1600">
                <a:solidFill>
                  <a:schemeClr val="dk1"/>
                </a:solidFill>
                <a:uFill>
                  <a:noFill/>
                </a:uFill>
                <a:latin typeface="Raleway SemiBold"/>
                <a:ea typeface="Raleway SemiBold"/>
                <a:cs typeface="Raleway SemiBold"/>
                <a:sym typeface="Raleway SemiBold"/>
                <a:hlinkClick r:id="rId6">
                  <a:extLst>
                    <a:ext uri="{A12FA001-AC4F-418D-AE19-62706E023703}">
                      <ahyp:hlinkClr xmlns:ahyp="http://schemas.microsoft.com/office/drawing/2018/hyperlinkcolor" val="tx"/>
                    </a:ext>
                  </a:extLst>
                </a:hlinkClick>
              </a:rPr>
              <a:t>Freepik</a:t>
            </a:r>
            <a:endParaRPr sz="1600">
              <a:solidFill>
                <a:schemeClr val="dk1"/>
              </a:solidFill>
              <a:latin typeface="Raleway"/>
              <a:ea typeface="Raleway"/>
              <a:cs typeface="Raleway"/>
              <a:sym typeface="Raleway"/>
            </a:endParaRPr>
          </a:p>
        </p:txBody>
      </p:sp>
      <p:sp>
        <p:nvSpPr>
          <p:cNvPr id="200" name="Google Shape;200;p30"/>
          <p:cNvSpPr txBox="1">
            <a:spLocks noGrp="1"/>
          </p:cNvSpPr>
          <p:nvPr>
            <p:ph type="subTitle" idx="2"/>
          </p:nvPr>
        </p:nvSpPr>
        <p:spPr>
          <a:xfrm>
            <a:off x="3505600" y="5446233"/>
            <a:ext cx="5180800" cy="3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1pPr>
            <a:lvl2pPr lvl="1"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2pPr>
            <a:lvl3pPr lvl="2"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3pPr>
            <a:lvl4pPr lvl="3"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4pPr>
            <a:lvl5pPr lvl="4"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5pPr>
            <a:lvl6pPr lvl="5"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6pPr>
            <a:lvl7pPr lvl="6"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7pPr>
            <a:lvl8pPr lvl="7"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8pPr>
            <a:lvl9pPr lvl="8"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9pPr>
          </a:lstStyle>
          <a:p>
            <a:r>
              <a:rPr lang="en-US"/>
              <a:t>Click to edit Master subtitle style</a:t>
            </a:r>
            <a:endParaRPr/>
          </a:p>
        </p:txBody>
      </p:sp>
    </p:spTree>
    <p:extLst>
      <p:ext uri="{BB962C8B-B14F-4D97-AF65-F5344CB8AC3E}">
        <p14:creationId xmlns:p14="http://schemas.microsoft.com/office/powerpoint/2010/main" val="29392406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03" name="Google Shape;203;p31"/>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39992944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1"/>
        </a:solidFill>
        <a:effectLst/>
      </p:bgPr>
    </p:bg>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06" name="Google Shape;206;p32"/>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37032014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2A90-B22F-6F3A-859F-14C20B7B5F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1B683-2775-7BEF-CADE-E3073B03E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BF2F96-E164-52E5-1308-B623F2625B20}"/>
              </a:ext>
            </a:extLst>
          </p:cNvPr>
          <p:cNvSpPr>
            <a:spLocks noGrp="1"/>
          </p:cNvSpPr>
          <p:nvPr>
            <p:ph type="dt" sz="half" idx="10"/>
          </p:nvPr>
        </p:nvSpPr>
        <p:spPr/>
        <p:txBody>
          <a:bodyPr/>
          <a:lstStyle/>
          <a:p>
            <a:fld id="{D25F97EE-A4E6-4856-8F73-D673398C4AFC}" type="datetimeFigureOut">
              <a:rPr lang="en-IN" smtClean="0"/>
              <a:t>16-02-2024</a:t>
            </a:fld>
            <a:endParaRPr lang="en-IN"/>
          </a:p>
        </p:txBody>
      </p:sp>
      <p:sp>
        <p:nvSpPr>
          <p:cNvPr id="5" name="Footer Placeholder 4">
            <a:extLst>
              <a:ext uri="{FF2B5EF4-FFF2-40B4-BE49-F238E27FC236}">
                <a16:creationId xmlns:a16="http://schemas.microsoft.com/office/drawing/2014/main" id="{CD17FBEC-8391-968A-AB57-98B7FB63DE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DC2D1-C3C8-2445-1F7C-CF54AD149618}"/>
              </a:ext>
            </a:extLst>
          </p:cNvPr>
          <p:cNvSpPr>
            <a:spLocks noGrp="1"/>
          </p:cNvSpPr>
          <p:nvPr>
            <p:ph type="sldNum" sz="quarter" idx="12"/>
          </p:nvPr>
        </p:nvSpPr>
        <p:spPr/>
        <p:txBody>
          <a:bodyPr/>
          <a:lstStyle/>
          <a:p>
            <a:fld id="{9E81E1D3-5FCA-44FD-B378-A057FB05CF74}" type="slidenum">
              <a:rPr lang="en-IN" smtClean="0"/>
              <a:t>‹#›</a:t>
            </a:fld>
            <a:endParaRPr lang="en-IN"/>
          </a:p>
        </p:txBody>
      </p:sp>
    </p:spTree>
    <p:extLst>
      <p:ext uri="{BB962C8B-B14F-4D97-AF65-F5344CB8AC3E}">
        <p14:creationId xmlns:p14="http://schemas.microsoft.com/office/powerpoint/2010/main" val="13890037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10"/>
        <p:cNvGrpSpPr/>
        <p:nvPr/>
      </p:nvGrpSpPr>
      <p:grpSpPr>
        <a:xfrm>
          <a:off x="0" y="0"/>
          <a:ext cx="0" cy="0"/>
          <a:chOff x="0" y="0"/>
          <a:chExt cx="0" cy="0"/>
        </a:xfrm>
      </p:grpSpPr>
    </p:spTree>
    <p:extLst>
      <p:ext uri="{BB962C8B-B14F-4D97-AF65-F5344CB8AC3E}">
        <p14:creationId xmlns:p14="http://schemas.microsoft.com/office/powerpoint/2010/main" val="128312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50"/>
        <p:cNvGrpSpPr/>
        <p:nvPr/>
      </p:nvGrpSpPr>
      <p:grpSpPr>
        <a:xfrm>
          <a:off x="0" y="0"/>
          <a:ext cx="0" cy="0"/>
          <a:chOff x="0" y="0"/>
          <a:chExt cx="0" cy="0"/>
        </a:xfrm>
      </p:grpSpPr>
      <p:sp>
        <p:nvSpPr>
          <p:cNvPr id="951" name="Google Shape;951;p13"/>
          <p:cNvSpPr/>
          <p:nvPr/>
        </p:nvSpPr>
        <p:spPr>
          <a:xfrm>
            <a:off x="-2061766" y="3829001"/>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52" name="Google Shape;952;p13"/>
          <p:cNvGrpSpPr/>
          <p:nvPr/>
        </p:nvGrpSpPr>
        <p:grpSpPr>
          <a:xfrm rot="-2885697">
            <a:off x="805566" y="5979206"/>
            <a:ext cx="1947996" cy="1947996"/>
            <a:chOff x="-397269" y="3932917"/>
            <a:chExt cx="1199505" cy="1199505"/>
          </a:xfrm>
        </p:grpSpPr>
        <p:sp>
          <p:nvSpPr>
            <p:cNvPr id="953" name="Google Shape;953;p13"/>
            <p:cNvSpPr/>
            <p:nvPr/>
          </p:nvSpPr>
          <p:spPr>
            <a:xfrm rot="2700000">
              <a:off x="-240550" y="4127525"/>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54" name="Google Shape;954;p13"/>
            <p:cNvGrpSpPr/>
            <p:nvPr/>
          </p:nvGrpSpPr>
          <p:grpSpPr>
            <a:xfrm rot="2700000">
              <a:off x="138198" y="4274967"/>
              <a:ext cx="424078" cy="769021"/>
              <a:chOff x="4635175" y="3032900"/>
              <a:chExt cx="243025" cy="440700"/>
            </a:xfrm>
          </p:grpSpPr>
          <p:sp>
            <p:nvSpPr>
              <p:cNvPr id="955" name="Google Shape;955;p13"/>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3"/>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3"/>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3"/>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3"/>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3"/>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3"/>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3"/>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3"/>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3"/>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3"/>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3"/>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3"/>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13"/>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13"/>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3"/>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3"/>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3"/>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3"/>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13"/>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3"/>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3"/>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13"/>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3"/>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3"/>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3"/>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3"/>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3"/>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3"/>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84" name="Google Shape;984;p13"/>
          <p:cNvSpPr/>
          <p:nvPr/>
        </p:nvSpPr>
        <p:spPr>
          <a:xfrm>
            <a:off x="8614467" y="-1078833"/>
            <a:ext cx="1715055" cy="1729152"/>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5" name="Google Shape;985;p13"/>
          <p:cNvGrpSpPr/>
          <p:nvPr/>
        </p:nvGrpSpPr>
        <p:grpSpPr>
          <a:xfrm>
            <a:off x="11430100" y="4098212"/>
            <a:ext cx="870741" cy="873560"/>
            <a:chOff x="1926550" y="3146625"/>
            <a:chExt cx="301225" cy="302200"/>
          </a:xfrm>
        </p:grpSpPr>
        <p:sp>
          <p:nvSpPr>
            <p:cNvPr id="986" name="Google Shape;986;p13"/>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3"/>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3"/>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3"/>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3"/>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3"/>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3"/>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3"/>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3"/>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5" name="Google Shape;99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6" name="Google Shape;996;p13"/>
          <p:cNvSpPr txBox="1">
            <a:spLocks noGrp="1"/>
          </p:cNvSpPr>
          <p:nvPr>
            <p:ph type="title" idx="2" hasCustomPrompt="1"/>
          </p:nvPr>
        </p:nvSpPr>
        <p:spPr>
          <a:xfrm>
            <a:off x="3492284" y="1895900"/>
            <a:ext cx="1608400" cy="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97" name="Google Shape;997;p13"/>
          <p:cNvSpPr txBox="1">
            <a:spLocks noGrp="1"/>
          </p:cNvSpPr>
          <p:nvPr>
            <p:ph type="title" idx="3" hasCustomPrompt="1"/>
          </p:nvPr>
        </p:nvSpPr>
        <p:spPr>
          <a:xfrm>
            <a:off x="3492284" y="4364567"/>
            <a:ext cx="1608400" cy="81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98" name="Google Shape;998;p13"/>
          <p:cNvSpPr txBox="1">
            <a:spLocks noGrp="1"/>
          </p:cNvSpPr>
          <p:nvPr>
            <p:ph type="title" idx="4" hasCustomPrompt="1"/>
          </p:nvPr>
        </p:nvSpPr>
        <p:spPr>
          <a:xfrm>
            <a:off x="7091311" y="1895900"/>
            <a:ext cx="1608400" cy="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99" name="Google Shape;999;p13"/>
          <p:cNvSpPr txBox="1">
            <a:spLocks noGrp="1"/>
          </p:cNvSpPr>
          <p:nvPr>
            <p:ph type="title" idx="5" hasCustomPrompt="1"/>
          </p:nvPr>
        </p:nvSpPr>
        <p:spPr>
          <a:xfrm>
            <a:off x="7091311" y="4364567"/>
            <a:ext cx="1608400" cy="81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00" name="Google Shape;1000;p13"/>
          <p:cNvSpPr txBox="1">
            <a:spLocks noGrp="1"/>
          </p:cNvSpPr>
          <p:nvPr>
            <p:ph type="subTitle" idx="1"/>
          </p:nvPr>
        </p:nvSpPr>
        <p:spPr>
          <a:xfrm>
            <a:off x="2759484" y="2798116"/>
            <a:ext cx="30740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001" name="Google Shape;1001;p13"/>
          <p:cNvSpPr txBox="1">
            <a:spLocks noGrp="1"/>
          </p:cNvSpPr>
          <p:nvPr>
            <p:ph type="subTitle" idx="6"/>
          </p:nvPr>
        </p:nvSpPr>
        <p:spPr>
          <a:xfrm>
            <a:off x="6358511" y="2798116"/>
            <a:ext cx="30740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002" name="Google Shape;1002;p13"/>
          <p:cNvSpPr txBox="1">
            <a:spLocks noGrp="1"/>
          </p:cNvSpPr>
          <p:nvPr>
            <p:ph type="subTitle" idx="7"/>
          </p:nvPr>
        </p:nvSpPr>
        <p:spPr>
          <a:xfrm>
            <a:off x="2759484" y="5209200"/>
            <a:ext cx="30740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003" name="Google Shape;1003;p13"/>
          <p:cNvSpPr txBox="1">
            <a:spLocks noGrp="1"/>
          </p:cNvSpPr>
          <p:nvPr>
            <p:ph type="subTitle" idx="8"/>
          </p:nvPr>
        </p:nvSpPr>
        <p:spPr>
          <a:xfrm>
            <a:off x="6358511" y="5209200"/>
            <a:ext cx="30740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Tree>
    <p:extLst>
      <p:ext uri="{BB962C8B-B14F-4D97-AF65-F5344CB8AC3E}">
        <p14:creationId xmlns:p14="http://schemas.microsoft.com/office/powerpoint/2010/main" val="801503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4"/>
        <p:cNvGrpSpPr/>
        <p:nvPr/>
      </p:nvGrpSpPr>
      <p:grpSpPr>
        <a:xfrm>
          <a:off x="0" y="0"/>
          <a:ext cx="0" cy="0"/>
          <a:chOff x="0" y="0"/>
          <a:chExt cx="0" cy="0"/>
        </a:xfrm>
      </p:grpSpPr>
      <p:sp>
        <p:nvSpPr>
          <p:cNvPr id="1005" name="Google Shape;1005;p14"/>
          <p:cNvSpPr txBox="1">
            <a:spLocks noGrp="1"/>
          </p:cNvSpPr>
          <p:nvPr>
            <p:ph type="title"/>
          </p:nvPr>
        </p:nvSpPr>
        <p:spPr>
          <a:xfrm>
            <a:off x="4705433" y="4543284"/>
            <a:ext cx="6535600" cy="66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9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006" name="Google Shape;1006;p14"/>
          <p:cNvSpPr txBox="1">
            <a:spLocks noGrp="1"/>
          </p:cNvSpPr>
          <p:nvPr>
            <p:ph type="subTitle" idx="1"/>
          </p:nvPr>
        </p:nvSpPr>
        <p:spPr>
          <a:xfrm>
            <a:off x="4706200" y="1645117"/>
            <a:ext cx="6535600" cy="2898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133"/>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
        <p:nvSpPr>
          <p:cNvPr id="1007" name="Google Shape;1007;p14"/>
          <p:cNvSpPr/>
          <p:nvPr/>
        </p:nvSpPr>
        <p:spPr>
          <a:xfrm flipH="1">
            <a:off x="-736033" y="-584166"/>
            <a:ext cx="5102319" cy="8130111"/>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8" name="Google Shape;1008;p14"/>
          <p:cNvGrpSpPr/>
          <p:nvPr/>
        </p:nvGrpSpPr>
        <p:grpSpPr>
          <a:xfrm>
            <a:off x="-234385" y="2605150"/>
            <a:ext cx="724225" cy="726609"/>
            <a:chOff x="1926550" y="3146625"/>
            <a:chExt cx="301225" cy="302200"/>
          </a:xfrm>
        </p:grpSpPr>
        <p:sp>
          <p:nvSpPr>
            <p:cNvPr id="1009" name="Google Shape;1009;p14"/>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4"/>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4"/>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14"/>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14"/>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14"/>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14"/>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14"/>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14"/>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50193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18"/>
        <p:cNvGrpSpPr/>
        <p:nvPr/>
      </p:nvGrpSpPr>
      <p:grpSpPr>
        <a:xfrm>
          <a:off x="0" y="0"/>
          <a:ext cx="0" cy="0"/>
          <a:chOff x="0" y="0"/>
          <a:chExt cx="0" cy="0"/>
        </a:xfrm>
      </p:grpSpPr>
      <p:sp>
        <p:nvSpPr>
          <p:cNvPr id="1019" name="Google Shape;1019;p15"/>
          <p:cNvSpPr txBox="1">
            <a:spLocks noGrp="1"/>
          </p:cNvSpPr>
          <p:nvPr>
            <p:ph type="title"/>
          </p:nvPr>
        </p:nvSpPr>
        <p:spPr>
          <a:xfrm>
            <a:off x="950967" y="3234600"/>
            <a:ext cx="4596000" cy="201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667"/>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1020" name="Google Shape;1020;p15"/>
          <p:cNvSpPr txBox="1">
            <a:spLocks noGrp="1"/>
          </p:cNvSpPr>
          <p:nvPr>
            <p:ph type="title" idx="2" hasCustomPrompt="1"/>
          </p:nvPr>
        </p:nvSpPr>
        <p:spPr>
          <a:xfrm>
            <a:off x="950967" y="1608200"/>
            <a:ext cx="2119200" cy="1626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33">
                <a:solidFill>
                  <a:schemeClr val="accent2"/>
                </a:solidFill>
              </a:defRPr>
            </a:lvl1pPr>
            <a:lvl2pPr lvl="1" rtl="0">
              <a:spcBef>
                <a:spcPts val="0"/>
              </a:spcBef>
              <a:spcAft>
                <a:spcPts val="0"/>
              </a:spcAft>
              <a:buClr>
                <a:schemeClr val="lt1"/>
              </a:buClr>
              <a:buSzPts val="6000"/>
              <a:buNone/>
              <a:defRPr sz="8000">
                <a:solidFill>
                  <a:schemeClr val="lt1"/>
                </a:solidFill>
              </a:defRPr>
            </a:lvl2pPr>
            <a:lvl3pPr lvl="2" rtl="0">
              <a:spcBef>
                <a:spcPts val="0"/>
              </a:spcBef>
              <a:spcAft>
                <a:spcPts val="0"/>
              </a:spcAft>
              <a:buClr>
                <a:schemeClr val="lt1"/>
              </a:buClr>
              <a:buSzPts val="6000"/>
              <a:buNone/>
              <a:defRPr sz="8000">
                <a:solidFill>
                  <a:schemeClr val="lt1"/>
                </a:solidFill>
              </a:defRPr>
            </a:lvl3pPr>
            <a:lvl4pPr lvl="3" rtl="0">
              <a:spcBef>
                <a:spcPts val="0"/>
              </a:spcBef>
              <a:spcAft>
                <a:spcPts val="0"/>
              </a:spcAft>
              <a:buClr>
                <a:schemeClr val="lt1"/>
              </a:buClr>
              <a:buSzPts val="6000"/>
              <a:buNone/>
              <a:defRPr sz="8000">
                <a:solidFill>
                  <a:schemeClr val="lt1"/>
                </a:solidFill>
              </a:defRPr>
            </a:lvl4pPr>
            <a:lvl5pPr lvl="4" rtl="0">
              <a:spcBef>
                <a:spcPts val="0"/>
              </a:spcBef>
              <a:spcAft>
                <a:spcPts val="0"/>
              </a:spcAft>
              <a:buClr>
                <a:schemeClr val="lt1"/>
              </a:buClr>
              <a:buSzPts val="6000"/>
              <a:buNone/>
              <a:defRPr sz="8000">
                <a:solidFill>
                  <a:schemeClr val="lt1"/>
                </a:solidFill>
              </a:defRPr>
            </a:lvl5pPr>
            <a:lvl6pPr lvl="5" rtl="0">
              <a:spcBef>
                <a:spcPts val="0"/>
              </a:spcBef>
              <a:spcAft>
                <a:spcPts val="0"/>
              </a:spcAft>
              <a:buClr>
                <a:schemeClr val="lt1"/>
              </a:buClr>
              <a:buSzPts val="6000"/>
              <a:buNone/>
              <a:defRPr sz="8000">
                <a:solidFill>
                  <a:schemeClr val="lt1"/>
                </a:solidFill>
              </a:defRPr>
            </a:lvl6pPr>
            <a:lvl7pPr lvl="6" rtl="0">
              <a:spcBef>
                <a:spcPts val="0"/>
              </a:spcBef>
              <a:spcAft>
                <a:spcPts val="0"/>
              </a:spcAft>
              <a:buClr>
                <a:schemeClr val="lt1"/>
              </a:buClr>
              <a:buSzPts val="6000"/>
              <a:buNone/>
              <a:defRPr sz="8000">
                <a:solidFill>
                  <a:schemeClr val="lt1"/>
                </a:solidFill>
              </a:defRPr>
            </a:lvl7pPr>
            <a:lvl8pPr lvl="7" rtl="0">
              <a:spcBef>
                <a:spcPts val="0"/>
              </a:spcBef>
              <a:spcAft>
                <a:spcPts val="0"/>
              </a:spcAft>
              <a:buClr>
                <a:schemeClr val="lt1"/>
              </a:buClr>
              <a:buSzPts val="6000"/>
              <a:buNone/>
              <a:defRPr sz="8000">
                <a:solidFill>
                  <a:schemeClr val="lt1"/>
                </a:solidFill>
              </a:defRPr>
            </a:lvl8pPr>
            <a:lvl9pPr lvl="8" rtl="0">
              <a:spcBef>
                <a:spcPts val="0"/>
              </a:spcBef>
              <a:spcAft>
                <a:spcPts val="0"/>
              </a:spcAft>
              <a:buClr>
                <a:schemeClr val="lt1"/>
              </a:buClr>
              <a:buSzPts val="6000"/>
              <a:buNone/>
              <a:defRPr sz="8000">
                <a:solidFill>
                  <a:schemeClr val="lt1"/>
                </a:solidFill>
              </a:defRPr>
            </a:lvl9pPr>
          </a:lstStyle>
          <a:p>
            <a:r>
              <a:t>xx%</a:t>
            </a:r>
          </a:p>
        </p:txBody>
      </p:sp>
      <p:sp>
        <p:nvSpPr>
          <p:cNvPr id="1021" name="Google Shape;1021;p15"/>
          <p:cNvSpPr/>
          <p:nvPr/>
        </p:nvSpPr>
        <p:spPr>
          <a:xfrm>
            <a:off x="6511134" y="-593866"/>
            <a:ext cx="5102319" cy="8130111"/>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2" name="Google Shape;1022;p15"/>
          <p:cNvGrpSpPr/>
          <p:nvPr/>
        </p:nvGrpSpPr>
        <p:grpSpPr>
          <a:xfrm>
            <a:off x="9119867" y="-310167"/>
            <a:ext cx="1715055" cy="1729152"/>
            <a:chOff x="5254975" y="-194125"/>
            <a:chExt cx="1286291" cy="1296864"/>
          </a:xfrm>
        </p:grpSpPr>
        <p:sp>
          <p:nvSpPr>
            <p:cNvPr id="1023" name="Google Shape;1023;p15"/>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24" name="Google Shape;1024;p15"/>
            <p:cNvGrpSpPr/>
            <p:nvPr/>
          </p:nvGrpSpPr>
          <p:grpSpPr>
            <a:xfrm>
              <a:off x="5256207" y="-187096"/>
              <a:ext cx="1194991" cy="979137"/>
              <a:chOff x="3398625" y="3024000"/>
              <a:chExt cx="720525" cy="590375"/>
            </a:xfrm>
          </p:grpSpPr>
          <p:sp>
            <p:nvSpPr>
              <p:cNvPr id="1025" name="Google Shape;1025;p15"/>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5"/>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5"/>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5"/>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5"/>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5"/>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5"/>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5"/>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5"/>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5"/>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5"/>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5"/>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5"/>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5"/>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5"/>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5"/>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5"/>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5"/>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5"/>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5"/>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5"/>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5"/>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5"/>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15"/>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15"/>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15"/>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15"/>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15"/>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15"/>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15"/>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15"/>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5"/>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5"/>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5"/>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5"/>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5"/>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5"/>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5"/>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5"/>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5"/>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5"/>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5"/>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5"/>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5"/>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5"/>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5"/>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5"/>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5"/>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5"/>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5"/>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5"/>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5"/>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5"/>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5"/>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5"/>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5"/>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5"/>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5"/>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5"/>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5"/>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5"/>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5"/>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5"/>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5"/>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5"/>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5"/>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5"/>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5"/>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5"/>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15"/>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15"/>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15"/>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5"/>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5"/>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15"/>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15"/>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15"/>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15"/>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15"/>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15"/>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5"/>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5"/>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5"/>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5"/>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5"/>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5"/>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5"/>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5"/>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15"/>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15"/>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15"/>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15"/>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15"/>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15"/>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15"/>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15"/>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15"/>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15"/>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15"/>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15"/>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15"/>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15"/>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15"/>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15"/>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15"/>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800798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30"/>
        <p:cNvGrpSpPr/>
        <p:nvPr/>
      </p:nvGrpSpPr>
      <p:grpSpPr>
        <a:xfrm>
          <a:off x="0" y="0"/>
          <a:ext cx="0" cy="0"/>
          <a:chOff x="0" y="0"/>
          <a:chExt cx="0" cy="0"/>
        </a:xfrm>
      </p:grpSpPr>
      <p:sp>
        <p:nvSpPr>
          <p:cNvPr id="1131" name="Google Shape;1131;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32" name="Google Shape;1132;p16"/>
          <p:cNvSpPr/>
          <p:nvPr/>
        </p:nvSpPr>
        <p:spPr>
          <a:xfrm>
            <a:off x="-1756333" y="4132835"/>
            <a:ext cx="2311752" cy="2311752"/>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33" name="Google Shape;1133;p16"/>
          <p:cNvGrpSpPr/>
          <p:nvPr/>
        </p:nvGrpSpPr>
        <p:grpSpPr>
          <a:xfrm rot="-2885697">
            <a:off x="805566" y="5979206"/>
            <a:ext cx="1947996" cy="1947996"/>
            <a:chOff x="-397269" y="3932917"/>
            <a:chExt cx="1199505" cy="1199505"/>
          </a:xfrm>
        </p:grpSpPr>
        <p:sp>
          <p:nvSpPr>
            <p:cNvPr id="1134" name="Google Shape;1134;p16"/>
            <p:cNvSpPr/>
            <p:nvPr/>
          </p:nvSpPr>
          <p:spPr>
            <a:xfrm rot="2700000">
              <a:off x="-240550" y="4127525"/>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35" name="Google Shape;1135;p16"/>
            <p:cNvGrpSpPr/>
            <p:nvPr/>
          </p:nvGrpSpPr>
          <p:grpSpPr>
            <a:xfrm rot="2700000">
              <a:off x="138198" y="4274967"/>
              <a:ext cx="424078" cy="769021"/>
              <a:chOff x="4635175" y="3032900"/>
              <a:chExt cx="243025" cy="440700"/>
            </a:xfrm>
          </p:grpSpPr>
          <p:sp>
            <p:nvSpPr>
              <p:cNvPr id="1136" name="Google Shape;1136;p16"/>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16"/>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16"/>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16"/>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16"/>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16"/>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16"/>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16"/>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16"/>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16"/>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16"/>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16"/>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16"/>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16"/>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16"/>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16"/>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16"/>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16"/>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16"/>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16"/>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16"/>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16"/>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16"/>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16"/>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16"/>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16"/>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16"/>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16"/>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16"/>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65" name="Google Shape;1165;p16"/>
          <p:cNvSpPr/>
          <p:nvPr/>
        </p:nvSpPr>
        <p:spPr>
          <a:xfrm>
            <a:off x="11515934" y="5348800"/>
            <a:ext cx="1715055" cy="1729152"/>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66" name="Google Shape;1166;p16"/>
          <p:cNvGrpSpPr/>
          <p:nvPr/>
        </p:nvGrpSpPr>
        <p:grpSpPr>
          <a:xfrm>
            <a:off x="11515945" y="918023"/>
            <a:ext cx="761135" cy="763599"/>
            <a:chOff x="1926550" y="3146625"/>
            <a:chExt cx="301225" cy="302200"/>
          </a:xfrm>
        </p:grpSpPr>
        <p:sp>
          <p:nvSpPr>
            <p:cNvPr id="1167" name="Google Shape;1167;p16"/>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16"/>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16"/>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16"/>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16"/>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16"/>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16"/>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16"/>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16"/>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2757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76"/>
        <p:cNvGrpSpPr/>
        <p:nvPr/>
      </p:nvGrpSpPr>
      <p:grpSpPr>
        <a:xfrm>
          <a:off x="0" y="0"/>
          <a:ext cx="0" cy="0"/>
          <a:chOff x="0" y="0"/>
          <a:chExt cx="0" cy="0"/>
        </a:xfrm>
      </p:grpSpPr>
      <p:sp>
        <p:nvSpPr>
          <p:cNvPr id="1177" name="Google Shape;117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78" name="Google Shape;1178;p17"/>
          <p:cNvSpPr/>
          <p:nvPr/>
        </p:nvSpPr>
        <p:spPr>
          <a:xfrm>
            <a:off x="8829067" y="6352667"/>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79" name="Google Shape;1179;p17"/>
          <p:cNvGrpSpPr/>
          <p:nvPr/>
        </p:nvGrpSpPr>
        <p:grpSpPr>
          <a:xfrm rot="-864953">
            <a:off x="218541" y="5632691"/>
            <a:ext cx="546825" cy="444927"/>
            <a:chOff x="1271050" y="2649850"/>
            <a:chExt cx="120475" cy="98025"/>
          </a:xfrm>
        </p:grpSpPr>
        <p:sp>
          <p:nvSpPr>
            <p:cNvPr id="1180" name="Google Shape;1180;p17"/>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17"/>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17"/>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3" name="Google Shape;1183;p17"/>
          <p:cNvGrpSpPr/>
          <p:nvPr/>
        </p:nvGrpSpPr>
        <p:grpSpPr>
          <a:xfrm>
            <a:off x="-171300" y="1285296"/>
            <a:ext cx="870741" cy="873560"/>
            <a:chOff x="1926550" y="3146625"/>
            <a:chExt cx="301225" cy="302200"/>
          </a:xfrm>
        </p:grpSpPr>
        <p:sp>
          <p:nvSpPr>
            <p:cNvPr id="1184" name="Google Shape;1184;p17"/>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17"/>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17"/>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17"/>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17"/>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17"/>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17"/>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17"/>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17"/>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93" name="Google Shape;1193;p17"/>
          <p:cNvGrpSpPr/>
          <p:nvPr/>
        </p:nvGrpSpPr>
        <p:grpSpPr>
          <a:xfrm>
            <a:off x="11352101" y="3659184"/>
            <a:ext cx="1715055" cy="1729152"/>
            <a:chOff x="5254975" y="-194125"/>
            <a:chExt cx="1286291" cy="1296864"/>
          </a:xfrm>
        </p:grpSpPr>
        <p:sp>
          <p:nvSpPr>
            <p:cNvPr id="1194" name="Google Shape;1194;p17"/>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95" name="Google Shape;1195;p17"/>
            <p:cNvGrpSpPr/>
            <p:nvPr/>
          </p:nvGrpSpPr>
          <p:grpSpPr>
            <a:xfrm>
              <a:off x="5256207" y="-187096"/>
              <a:ext cx="1194991" cy="979137"/>
              <a:chOff x="3398625" y="3024000"/>
              <a:chExt cx="720525" cy="590375"/>
            </a:xfrm>
          </p:grpSpPr>
          <p:sp>
            <p:nvSpPr>
              <p:cNvPr id="1196" name="Google Shape;1196;p17"/>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17"/>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17"/>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17"/>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17"/>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17"/>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17"/>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17"/>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17"/>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17"/>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17"/>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17"/>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17"/>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17"/>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17"/>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17"/>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17"/>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17"/>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17"/>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17"/>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17"/>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17"/>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17"/>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17"/>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17"/>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17"/>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17"/>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17"/>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17"/>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17"/>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17"/>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17"/>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17"/>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17"/>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17"/>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17"/>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17"/>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17"/>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17"/>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17"/>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17"/>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17"/>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17"/>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17"/>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17"/>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17"/>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17"/>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17"/>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17"/>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17"/>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17"/>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17"/>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17"/>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17"/>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17"/>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17"/>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17"/>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17"/>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17"/>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17"/>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17"/>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17"/>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17"/>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17"/>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17"/>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17"/>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17"/>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17"/>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17"/>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17"/>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17"/>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17"/>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17"/>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17"/>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17"/>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17"/>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17"/>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17"/>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17"/>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17"/>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17"/>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17"/>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17"/>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17"/>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17"/>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17"/>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17"/>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17"/>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17"/>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17"/>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17"/>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17"/>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17"/>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17"/>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17"/>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17"/>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17"/>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17"/>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17"/>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17"/>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17"/>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17"/>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17"/>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17"/>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17"/>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089225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01"/>
        <p:cNvGrpSpPr/>
        <p:nvPr/>
      </p:nvGrpSpPr>
      <p:grpSpPr>
        <a:xfrm>
          <a:off x="0" y="0"/>
          <a:ext cx="0" cy="0"/>
          <a:chOff x="0" y="0"/>
          <a:chExt cx="0" cy="0"/>
        </a:xfrm>
      </p:grpSpPr>
      <p:sp>
        <p:nvSpPr>
          <p:cNvPr id="1302" name="Google Shape;1302;p18"/>
          <p:cNvSpPr txBox="1">
            <a:spLocks noGrp="1"/>
          </p:cNvSpPr>
          <p:nvPr>
            <p:ph type="title"/>
          </p:nvPr>
        </p:nvSpPr>
        <p:spPr>
          <a:xfrm>
            <a:off x="1367284" y="1784217"/>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03" name="Google Shape;1303;p18"/>
          <p:cNvSpPr txBox="1">
            <a:spLocks noGrp="1"/>
          </p:cNvSpPr>
          <p:nvPr>
            <p:ph type="subTitle" idx="1"/>
          </p:nvPr>
        </p:nvSpPr>
        <p:spPr>
          <a:xfrm>
            <a:off x="1367284" y="4070184"/>
            <a:ext cx="4692800" cy="10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04" name="Google Shape;1304;p18"/>
          <p:cNvSpPr>
            <a:spLocks noGrp="1"/>
          </p:cNvSpPr>
          <p:nvPr>
            <p:ph type="pic" idx="2"/>
          </p:nvPr>
        </p:nvSpPr>
        <p:spPr>
          <a:xfrm>
            <a:off x="6461617" y="966751"/>
            <a:ext cx="4363200" cy="4924400"/>
          </a:xfrm>
          <a:prstGeom prst="roundRect">
            <a:avLst>
              <a:gd name="adj" fmla="val 16667"/>
            </a:avLst>
          </a:prstGeom>
          <a:noFill/>
          <a:ln>
            <a:noFill/>
          </a:ln>
        </p:spPr>
      </p:sp>
    </p:spTree>
    <p:extLst>
      <p:ext uri="{BB962C8B-B14F-4D97-AF65-F5344CB8AC3E}">
        <p14:creationId xmlns:p14="http://schemas.microsoft.com/office/powerpoint/2010/main" val="255981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05"/>
        <p:cNvGrpSpPr/>
        <p:nvPr/>
      </p:nvGrpSpPr>
      <p:grpSpPr>
        <a:xfrm>
          <a:off x="0" y="0"/>
          <a:ext cx="0" cy="0"/>
          <a:chOff x="0" y="0"/>
          <a:chExt cx="0" cy="0"/>
        </a:xfrm>
      </p:grpSpPr>
      <p:grpSp>
        <p:nvGrpSpPr>
          <p:cNvPr id="1306" name="Google Shape;1306;p19"/>
          <p:cNvGrpSpPr/>
          <p:nvPr/>
        </p:nvGrpSpPr>
        <p:grpSpPr>
          <a:xfrm>
            <a:off x="-259723" y="3844373"/>
            <a:ext cx="1017417" cy="1020671"/>
            <a:chOff x="1926550" y="3146625"/>
            <a:chExt cx="301225" cy="302200"/>
          </a:xfrm>
        </p:grpSpPr>
        <p:sp>
          <p:nvSpPr>
            <p:cNvPr id="1307" name="Google Shape;1307;p19"/>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19"/>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19"/>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19"/>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19"/>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19"/>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19"/>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19"/>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19"/>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6" name="Google Shape;1316;p19"/>
          <p:cNvGrpSpPr/>
          <p:nvPr/>
        </p:nvGrpSpPr>
        <p:grpSpPr>
          <a:xfrm>
            <a:off x="9577408" y="996767"/>
            <a:ext cx="3482171" cy="6741229"/>
            <a:chOff x="7183056" y="747575"/>
            <a:chExt cx="2611628" cy="5055922"/>
          </a:xfrm>
        </p:grpSpPr>
        <p:sp>
          <p:nvSpPr>
            <p:cNvPr id="1317" name="Google Shape;1317;p19"/>
            <p:cNvSpPr/>
            <p:nvPr/>
          </p:nvSpPr>
          <p:spPr>
            <a:xfrm>
              <a:off x="7760175" y="747575"/>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19"/>
            <p:cNvSpPr/>
            <p:nvPr/>
          </p:nvSpPr>
          <p:spPr>
            <a:xfrm rot="2700000">
              <a:off x="7339775"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19" name="Google Shape;1319;p19"/>
          <p:cNvSpPr txBox="1">
            <a:spLocks noGrp="1"/>
          </p:cNvSpPr>
          <p:nvPr>
            <p:ph type="title"/>
          </p:nvPr>
        </p:nvSpPr>
        <p:spPr>
          <a:xfrm>
            <a:off x="1610400" y="2105200"/>
            <a:ext cx="3232400" cy="1417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20" name="Google Shape;1320;p19"/>
          <p:cNvSpPr txBox="1">
            <a:spLocks noGrp="1"/>
          </p:cNvSpPr>
          <p:nvPr>
            <p:ph type="subTitle" idx="1"/>
          </p:nvPr>
        </p:nvSpPr>
        <p:spPr>
          <a:xfrm>
            <a:off x="1610400" y="3522800"/>
            <a:ext cx="3232400" cy="1230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245691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21"/>
        <p:cNvGrpSpPr/>
        <p:nvPr/>
      </p:nvGrpSpPr>
      <p:grpSpPr>
        <a:xfrm>
          <a:off x="0" y="0"/>
          <a:ext cx="0" cy="0"/>
          <a:chOff x="0" y="0"/>
          <a:chExt cx="0" cy="0"/>
        </a:xfrm>
      </p:grpSpPr>
      <p:sp>
        <p:nvSpPr>
          <p:cNvPr id="1322" name="Google Shape;1322;p20"/>
          <p:cNvSpPr/>
          <p:nvPr/>
        </p:nvSpPr>
        <p:spPr>
          <a:xfrm>
            <a:off x="-72566" y="4280634"/>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23" name="Google Shape;1323;p20"/>
          <p:cNvGrpSpPr/>
          <p:nvPr/>
        </p:nvGrpSpPr>
        <p:grpSpPr>
          <a:xfrm>
            <a:off x="622764" y="3942860"/>
            <a:ext cx="11059497" cy="3474915"/>
            <a:chOff x="467072" y="2957145"/>
            <a:chExt cx="8294623" cy="2606186"/>
          </a:xfrm>
        </p:grpSpPr>
        <p:grpSp>
          <p:nvGrpSpPr>
            <p:cNvPr id="1324" name="Google Shape;1324;p20"/>
            <p:cNvGrpSpPr/>
            <p:nvPr/>
          </p:nvGrpSpPr>
          <p:grpSpPr>
            <a:xfrm rot="-9735451">
              <a:off x="508164" y="3011699"/>
              <a:ext cx="410123" cy="333699"/>
              <a:chOff x="1271050" y="2649850"/>
              <a:chExt cx="120475" cy="98025"/>
            </a:xfrm>
          </p:grpSpPr>
          <p:sp>
            <p:nvSpPr>
              <p:cNvPr id="1325" name="Google Shape;1325;p20"/>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0"/>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0"/>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8" name="Google Shape;1328;p20"/>
            <p:cNvGrpSpPr/>
            <p:nvPr/>
          </p:nvGrpSpPr>
          <p:grpSpPr>
            <a:xfrm rot="5400000">
              <a:off x="7487037" y="4288673"/>
              <a:ext cx="1269441" cy="1279875"/>
              <a:chOff x="5254975" y="-194125"/>
              <a:chExt cx="1286291" cy="1296864"/>
            </a:xfrm>
          </p:grpSpPr>
          <p:sp>
            <p:nvSpPr>
              <p:cNvPr id="1329" name="Google Shape;1329;p20"/>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30" name="Google Shape;1330;p20"/>
              <p:cNvGrpSpPr/>
              <p:nvPr/>
            </p:nvGrpSpPr>
            <p:grpSpPr>
              <a:xfrm>
                <a:off x="5256207" y="-187096"/>
                <a:ext cx="1194991" cy="979137"/>
                <a:chOff x="3398625" y="3024000"/>
                <a:chExt cx="720525" cy="590375"/>
              </a:xfrm>
            </p:grpSpPr>
            <p:sp>
              <p:nvSpPr>
                <p:cNvPr id="1331" name="Google Shape;1331;p20"/>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0"/>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0"/>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0"/>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0"/>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0"/>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0"/>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0"/>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0"/>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0"/>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0"/>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0"/>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0"/>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0"/>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0"/>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0"/>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0"/>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0"/>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0"/>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0"/>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0"/>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0"/>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0"/>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0"/>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0"/>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0"/>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0"/>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0"/>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20"/>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0"/>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0"/>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0"/>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0"/>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0"/>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0"/>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0"/>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0"/>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0"/>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20"/>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20"/>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0"/>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0"/>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0"/>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0"/>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0"/>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0"/>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0"/>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0"/>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0"/>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0"/>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0"/>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0"/>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0"/>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0"/>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0"/>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0"/>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0"/>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0"/>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0"/>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0"/>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0"/>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0"/>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0"/>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0"/>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0"/>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0"/>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0"/>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0"/>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20"/>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0"/>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20"/>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20"/>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0"/>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0"/>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0"/>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0"/>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0"/>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0"/>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0"/>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0"/>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0"/>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0"/>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0"/>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0"/>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0"/>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0"/>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0"/>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0"/>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0"/>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0"/>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0"/>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0"/>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0"/>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0"/>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0"/>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0"/>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0"/>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0"/>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0"/>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0"/>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0"/>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0"/>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0"/>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0"/>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0"/>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1436" name="Google Shape;1436;p20"/>
          <p:cNvSpPr txBox="1">
            <a:spLocks noGrp="1"/>
          </p:cNvSpPr>
          <p:nvPr>
            <p:ph type="title"/>
          </p:nvPr>
        </p:nvSpPr>
        <p:spPr>
          <a:xfrm>
            <a:off x="7340233" y="2104400"/>
            <a:ext cx="3241200" cy="14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37" name="Google Shape;1437;p20"/>
          <p:cNvSpPr txBox="1">
            <a:spLocks noGrp="1"/>
          </p:cNvSpPr>
          <p:nvPr>
            <p:ph type="subTitle" idx="1"/>
          </p:nvPr>
        </p:nvSpPr>
        <p:spPr>
          <a:xfrm>
            <a:off x="7340400" y="3518800"/>
            <a:ext cx="3241200" cy="123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07217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6645333" y="3234600"/>
            <a:ext cx="4596000" cy="20152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42" name="Google Shape;142;p3"/>
          <p:cNvSpPr txBox="1">
            <a:spLocks noGrp="1"/>
          </p:cNvSpPr>
          <p:nvPr>
            <p:ph type="title" idx="2" hasCustomPrompt="1"/>
          </p:nvPr>
        </p:nvSpPr>
        <p:spPr>
          <a:xfrm>
            <a:off x="9121833" y="1608200"/>
            <a:ext cx="2119200" cy="1626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933">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grpSp>
        <p:nvGrpSpPr>
          <p:cNvPr id="143" name="Google Shape;143;p3"/>
          <p:cNvGrpSpPr/>
          <p:nvPr/>
        </p:nvGrpSpPr>
        <p:grpSpPr>
          <a:xfrm>
            <a:off x="-2221467" y="-1029543"/>
            <a:ext cx="9208289" cy="8176611"/>
            <a:chOff x="-1666101" y="-772157"/>
            <a:chExt cx="6906217" cy="6132458"/>
          </a:xfrm>
        </p:grpSpPr>
        <p:sp>
          <p:nvSpPr>
            <p:cNvPr id="144" name="Google Shape;144;p3"/>
            <p:cNvSpPr/>
            <p:nvPr/>
          </p:nvSpPr>
          <p:spPr>
            <a:xfrm rot="6282900" flipH="1">
              <a:off x="-136555" y="-343754"/>
              <a:ext cx="3847123" cy="6130062"/>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rot="-928434">
              <a:off x="1551539" y="-633102"/>
              <a:ext cx="1207842" cy="121777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3"/>
          <p:cNvGrpSpPr/>
          <p:nvPr/>
        </p:nvGrpSpPr>
        <p:grpSpPr>
          <a:xfrm>
            <a:off x="485567" y="6022793"/>
            <a:ext cx="1276311" cy="1280441"/>
            <a:chOff x="1926550" y="3146625"/>
            <a:chExt cx="301225" cy="302200"/>
          </a:xfrm>
        </p:grpSpPr>
        <p:sp>
          <p:nvSpPr>
            <p:cNvPr id="147" name="Google Shape;147;p3"/>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14169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38"/>
        <p:cNvGrpSpPr/>
        <p:nvPr/>
      </p:nvGrpSpPr>
      <p:grpSpPr>
        <a:xfrm>
          <a:off x="0" y="0"/>
          <a:ext cx="0" cy="0"/>
          <a:chOff x="0" y="0"/>
          <a:chExt cx="0" cy="0"/>
        </a:xfrm>
      </p:grpSpPr>
      <p:sp>
        <p:nvSpPr>
          <p:cNvPr id="1439" name="Google Shape;1439;p21"/>
          <p:cNvSpPr txBox="1">
            <a:spLocks noGrp="1"/>
          </p:cNvSpPr>
          <p:nvPr>
            <p:ph type="subTitle" idx="1"/>
          </p:nvPr>
        </p:nvSpPr>
        <p:spPr>
          <a:xfrm>
            <a:off x="2882800" y="2778851"/>
            <a:ext cx="6426400" cy="192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133" b="0">
                <a:latin typeface="Arimo"/>
                <a:ea typeface="Arimo"/>
                <a:cs typeface="Arimo"/>
                <a:sym typeface="Arimo"/>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40" name="Google Shape;1440;p21"/>
          <p:cNvSpPr txBox="1">
            <a:spLocks noGrp="1"/>
          </p:cNvSpPr>
          <p:nvPr>
            <p:ph type="title"/>
          </p:nvPr>
        </p:nvSpPr>
        <p:spPr>
          <a:xfrm>
            <a:off x="2882800" y="2151933"/>
            <a:ext cx="6426400" cy="71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441" name="Google Shape;1441;p21"/>
          <p:cNvSpPr/>
          <p:nvPr/>
        </p:nvSpPr>
        <p:spPr>
          <a:xfrm>
            <a:off x="11477034" y="4200867"/>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42" name="Google Shape;1442;p21"/>
          <p:cNvGrpSpPr/>
          <p:nvPr/>
        </p:nvGrpSpPr>
        <p:grpSpPr>
          <a:xfrm rot="-9735451">
            <a:off x="11110386" y="5916166"/>
            <a:ext cx="546831" cy="444932"/>
            <a:chOff x="1271050" y="2649850"/>
            <a:chExt cx="120475" cy="98025"/>
          </a:xfrm>
        </p:grpSpPr>
        <p:sp>
          <p:nvSpPr>
            <p:cNvPr id="1443" name="Google Shape;1443;p21"/>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1"/>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1"/>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6" name="Google Shape;1446;p21"/>
          <p:cNvGrpSpPr/>
          <p:nvPr/>
        </p:nvGrpSpPr>
        <p:grpSpPr>
          <a:xfrm>
            <a:off x="515613" y="719321"/>
            <a:ext cx="870728" cy="815924"/>
            <a:chOff x="1281300" y="2251475"/>
            <a:chExt cx="280025" cy="262400"/>
          </a:xfrm>
        </p:grpSpPr>
        <p:sp>
          <p:nvSpPr>
            <p:cNvPr id="1447" name="Google Shape;1447;p21"/>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1"/>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1"/>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1"/>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1"/>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2" name="Google Shape;1452;p21"/>
          <p:cNvGrpSpPr/>
          <p:nvPr/>
        </p:nvGrpSpPr>
        <p:grpSpPr>
          <a:xfrm>
            <a:off x="10948634" y="3742496"/>
            <a:ext cx="870741" cy="873560"/>
            <a:chOff x="1926550" y="3146625"/>
            <a:chExt cx="301225" cy="302200"/>
          </a:xfrm>
        </p:grpSpPr>
        <p:sp>
          <p:nvSpPr>
            <p:cNvPr id="1453" name="Google Shape;1453;p2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2" name="Google Shape;1462;p21"/>
          <p:cNvGrpSpPr/>
          <p:nvPr/>
        </p:nvGrpSpPr>
        <p:grpSpPr>
          <a:xfrm>
            <a:off x="-850933" y="2151917"/>
            <a:ext cx="1715055" cy="1729152"/>
            <a:chOff x="5254975" y="-194125"/>
            <a:chExt cx="1286291" cy="1296864"/>
          </a:xfrm>
        </p:grpSpPr>
        <p:sp>
          <p:nvSpPr>
            <p:cNvPr id="1463" name="Google Shape;1463;p21"/>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64" name="Google Shape;1464;p21"/>
            <p:cNvGrpSpPr/>
            <p:nvPr/>
          </p:nvGrpSpPr>
          <p:grpSpPr>
            <a:xfrm>
              <a:off x="5256207" y="-187096"/>
              <a:ext cx="1194991" cy="979137"/>
              <a:chOff x="3398625" y="3024000"/>
              <a:chExt cx="720525" cy="590375"/>
            </a:xfrm>
          </p:grpSpPr>
          <p:sp>
            <p:nvSpPr>
              <p:cNvPr id="1465" name="Google Shape;1465;p21"/>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1"/>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1"/>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1"/>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1"/>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1"/>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1"/>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1"/>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1"/>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1"/>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1"/>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1"/>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1"/>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21"/>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21"/>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21"/>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1"/>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1"/>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1"/>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1"/>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1"/>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1"/>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1"/>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1"/>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1"/>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1"/>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21"/>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21"/>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21"/>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21"/>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1"/>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21"/>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21"/>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21"/>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21"/>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1"/>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1"/>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1"/>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1"/>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1"/>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1"/>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21"/>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21"/>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21"/>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21"/>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1"/>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1"/>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1"/>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1"/>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1"/>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1"/>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1"/>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1"/>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1"/>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1"/>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1"/>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1"/>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1"/>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1"/>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1"/>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1"/>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1"/>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1"/>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1"/>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1"/>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1"/>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1"/>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1"/>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1"/>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21"/>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21"/>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21"/>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21"/>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21"/>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21"/>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21"/>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21"/>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21"/>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1"/>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1"/>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1"/>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1"/>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1"/>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1"/>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1"/>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1"/>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1"/>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1"/>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1"/>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1"/>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1"/>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1"/>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1"/>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1"/>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1"/>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1"/>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1"/>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1"/>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1"/>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1"/>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1"/>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1"/>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1"/>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1"/>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1"/>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570" name="Google Shape;1570;p21"/>
          <p:cNvSpPr/>
          <p:nvPr/>
        </p:nvSpPr>
        <p:spPr>
          <a:xfrm>
            <a:off x="6428709" y="5910435"/>
            <a:ext cx="593736" cy="228235"/>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1" name="Google Shape;1571;p21"/>
          <p:cNvSpPr/>
          <p:nvPr/>
        </p:nvSpPr>
        <p:spPr>
          <a:xfrm>
            <a:off x="5802343" y="5916865"/>
            <a:ext cx="580845" cy="215377"/>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2" name="Google Shape;1572;p21"/>
          <p:cNvSpPr/>
          <p:nvPr/>
        </p:nvSpPr>
        <p:spPr>
          <a:xfrm>
            <a:off x="5169547" y="5916865"/>
            <a:ext cx="581044" cy="215377"/>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71118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73"/>
        <p:cNvGrpSpPr/>
        <p:nvPr/>
      </p:nvGrpSpPr>
      <p:grpSpPr>
        <a:xfrm>
          <a:off x="0" y="0"/>
          <a:ext cx="0" cy="0"/>
          <a:chOff x="0" y="0"/>
          <a:chExt cx="0" cy="0"/>
        </a:xfrm>
      </p:grpSpPr>
      <p:grpSp>
        <p:nvGrpSpPr>
          <p:cNvPr id="1574" name="Google Shape;1574;p22"/>
          <p:cNvGrpSpPr/>
          <p:nvPr/>
        </p:nvGrpSpPr>
        <p:grpSpPr>
          <a:xfrm>
            <a:off x="-604267" y="1577497"/>
            <a:ext cx="12485165" cy="4865069"/>
            <a:chOff x="-453200" y="1183123"/>
            <a:chExt cx="9363874" cy="3648802"/>
          </a:xfrm>
        </p:grpSpPr>
        <p:grpSp>
          <p:nvGrpSpPr>
            <p:cNvPr id="1575" name="Google Shape;1575;p22"/>
            <p:cNvGrpSpPr/>
            <p:nvPr/>
          </p:nvGrpSpPr>
          <p:grpSpPr>
            <a:xfrm>
              <a:off x="-453200" y="3871594"/>
              <a:ext cx="957233" cy="960331"/>
              <a:chOff x="1926550" y="3146625"/>
              <a:chExt cx="301225" cy="302200"/>
            </a:xfrm>
          </p:grpSpPr>
          <p:sp>
            <p:nvSpPr>
              <p:cNvPr id="1576" name="Google Shape;1576;p22"/>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2"/>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2"/>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2"/>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2"/>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2"/>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2"/>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2"/>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2"/>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85" name="Google Shape;1585;p22"/>
            <p:cNvGrpSpPr/>
            <p:nvPr/>
          </p:nvGrpSpPr>
          <p:grpSpPr>
            <a:xfrm>
              <a:off x="8500557" y="1183123"/>
              <a:ext cx="410118" cy="411445"/>
              <a:chOff x="1926550" y="3146625"/>
              <a:chExt cx="301225" cy="302200"/>
            </a:xfrm>
          </p:grpSpPr>
          <p:sp>
            <p:nvSpPr>
              <p:cNvPr id="1586" name="Google Shape;1586;p22"/>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22"/>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22"/>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22"/>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22"/>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2"/>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2"/>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2"/>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2"/>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95" name="Google Shape;1595;p22"/>
          <p:cNvGrpSpPr/>
          <p:nvPr/>
        </p:nvGrpSpPr>
        <p:grpSpPr>
          <a:xfrm>
            <a:off x="-756194" y="854542"/>
            <a:ext cx="13973481" cy="5945057"/>
            <a:chOff x="-567146" y="640906"/>
            <a:chExt cx="10480111" cy="4458793"/>
          </a:xfrm>
        </p:grpSpPr>
        <p:sp>
          <p:nvSpPr>
            <p:cNvPr id="1596" name="Google Shape;1596;p22"/>
            <p:cNvSpPr/>
            <p:nvPr/>
          </p:nvSpPr>
          <p:spPr>
            <a:xfrm rot="-928434">
              <a:off x="8564564" y="3742873"/>
              <a:ext cx="1207842" cy="121777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2"/>
            <p:cNvSpPr/>
            <p:nvPr/>
          </p:nvSpPr>
          <p:spPr>
            <a:xfrm rot="-928434">
              <a:off x="-426586" y="779961"/>
              <a:ext cx="1207842" cy="121777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8" name="Google Shape;159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99" name="Google Shape;1599;p22"/>
          <p:cNvSpPr txBox="1">
            <a:spLocks noGrp="1"/>
          </p:cNvSpPr>
          <p:nvPr>
            <p:ph type="subTitle" idx="1"/>
          </p:nvPr>
        </p:nvSpPr>
        <p:spPr>
          <a:xfrm>
            <a:off x="6580600" y="3753700"/>
            <a:ext cx="4125600" cy="174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00" name="Google Shape;1600;p22"/>
          <p:cNvSpPr txBox="1">
            <a:spLocks noGrp="1"/>
          </p:cNvSpPr>
          <p:nvPr>
            <p:ph type="subTitle" idx="2"/>
          </p:nvPr>
        </p:nvSpPr>
        <p:spPr>
          <a:xfrm>
            <a:off x="1485767" y="3753700"/>
            <a:ext cx="4125600" cy="174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01" name="Google Shape;1601;p22"/>
          <p:cNvSpPr txBox="1">
            <a:spLocks noGrp="1"/>
          </p:cNvSpPr>
          <p:nvPr>
            <p:ph type="subTitle" idx="3"/>
          </p:nvPr>
        </p:nvSpPr>
        <p:spPr>
          <a:xfrm>
            <a:off x="1485768" y="3175067"/>
            <a:ext cx="41256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602" name="Google Shape;1602;p22"/>
          <p:cNvSpPr txBox="1">
            <a:spLocks noGrp="1"/>
          </p:cNvSpPr>
          <p:nvPr>
            <p:ph type="subTitle" idx="4"/>
          </p:nvPr>
        </p:nvSpPr>
        <p:spPr>
          <a:xfrm>
            <a:off x="6580641" y="3175067"/>
            <a:ext cx="41256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Tree>
    <p:extLst>
      <p:ext uri="{BB962C8B-B14F-4D97-AF65-F5344CB8AC3E}">
        <p14:creationId xmlns:p14="http://schemas.microsoft.com/office/powerpoint/2010/main" val="2851280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603"/>
        <p:cNvGrpSpPr/>
        <p:nvPr/>
      </p:nvGrpSpPr>
      <p:grpSpPr>
        <a:xfrm>
          <a:off x="0" y="0"/>
          <a:ext cx="0" cy="0"/>
          <a:chOff x="0" y="0"/>
          <a:chExt cx="0" cy="0"/>
        </a:xfrm>
      </p:grpSpPr>
      <p:sp>
        <p:nvSpPr>
          <p:cNvPr id="1604" name="Google Shape;1604;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05" name="Google Shape;1605;p23"/>
          <p:cNvSpPr txBox="1">
            <a:spLocks noGrp="1"/>
          </p:cNvSpPr>
          <p:nvPr>
            <p:ph type="subTitle" idx="1"/>
          </p:nvPr>
        </p:nvSpPr>
        <p:spPr>
          <a:xfrm>
            <a:off x="6597008" y="2487267"/>
            <a:ext cx="4054400" cy="284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06" name="Google Shape;1606;p23"/>
          <p:cNvSpPr txBox="1">
            <a:spLocks noGrp="1"/>
          </p:cNvSpPr>
          <p:nvPr>
            <p:ph type="subTitle" idx="2"/>
          </p:nvPr>
        </p:nvSpPr>
        <p:spPr>
          <a:xfrm>
            <a:off x="1540600" y="2487267"/>
            <a:ext cx="4054400" cy="284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1607" name="Google Shape;1607;p23"/>
          <p:cNvGrpSpPr/>
          <p:nvPr/>
        </p:nvGrpSpPr>
        <p:grpSpPr>
          <a:xfrm>
            <a:off x="11494780" y="941387"/>
            <a:ext cx="870728" cy="815924"/>
            <a:chOff x="1281300" y="2251475"/>
            <a:chExt cx="280025" cy="262400"/>
          </a:xfrm>
        </p:grpSpPr>
        <p:sp>
          <p:nvSpPr>
            <p:cNvPr id="1608" name="Google Shape;1608;p23"/>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3"/>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3"/>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3"/>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3"/>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3" name="Google Shape;1613;p23"/>
          <p:cNvGrpSpPr/>
          <p:nvPr/>
        </p:nvGrpSpPr>
        <p:grpSpPr>
          <a:xfrm>
            <a:off x="404150" y="5701879"/>
            <a:ext cx="870741" cy="873560"/>
            <a:chOff x="1926550" y="3146625"/>
            <a:chExt cx="301225" cy="302200"/>
          </a:xfrm>
        </p:grpSpPr>
        <p:sp>
          <p:nvSpPr>
            <p:cNvPr id="1614" name="Google Shape;1614;p23"/>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3"/>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3"/>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3"/>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3"/>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3"/>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3"/>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3"/>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3"/>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3" name="Google Shape;1623;p23"/>
          <p:cNvGrpSpPr/>
          <p:nvPr/>
        </p:nvGrpSpPr>
        <p:grpSpPr>
          <a:xfrm>
            <a:off x="-724858" y="2629323"/>
            <a:ext cx="12916863" cy="5067059"/>
            <a:chOff x="-543644" y="1971992"/>
            <a:chExt cx="9687647" cy="3800294"/>
          </a:xfrm>
        </p:grpSpPr>
        <p:sp>
          <p:nvSpPr>
            <p:cNvPr id="1624" name="Google Shape;1624;p23"/>
            <p:cNvSpPr/>
            <p:nvPr/>
          </p:nvSpPr>
          <p:spPr>
            <a:xfrm rot="2700000">
              <a:off x="-386925" y="2166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3"/>
            <p:cNvSpPr/>
            <p:nvPr/>
          </p:nvSpPr>
          <p:spPr>
            <a:xfrm rot="-928434">
              <a:off x="7795601" y="4415461"/>
              <a:ext cx="1207842" cy="121777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0751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26"/>
        <p:cNvGrpSpPr/>
        <p:nvPr/>
      </p:nvGrpSpPr>
      <p:grpSpPr>
        <a:xfrm>
          <a:off x="0" y="0"/>
          <a:ext cx="0" cy="0"/>
          <a:chOff x="0" y="0"/>
          <a:chExt cx="0" cy="0"/>
        </a:xfrm>
      </p:grpSpPr>
      <p:grpSp>
        <p:nvGrpSpPr>
          <p:cNvPr id="1627" name="Google Shape;1627;p24"/>
          <p:cNvGrpSpPr/>
          <p:nvPr/>
        </p:nvGrpSpPr>
        <p:grpSpPr>
          <a:xfrm>
            <a:off x="-888067" y="1070267"/>
            <a:ext cx="13399224" cy="5505172"/>
            <a:chOff x="-666050" y="802700"/>
            <a:chExt cx="10049418" cy="4128879"/>
          </a:xfrm>
        </p:grpSpPr>
        <p:grpSp>
          <p:nvGrpSpPr>
            <p:cNvPr id="1628" name="Google Shape;1628;p24"/>
            <p:cNvGrpSpPr/>
            <p:nvPr/>
          </p:nvGrpSpPr>
          <p:grpSpPr>
            <a:xfrm>
              <a:off x="8730312" y="4276409"/>
              <a:ext cx="653056" cy="655170"/>
              <a:chOff x="1926550" y="3146625"/>
              <a:chExt cx="301225" cy="302200"/>
            </a:xfrm>
          </p:grpSpPr>
          <p:sp>
            <p:nvSpPr>
              <p:cNvPr id="1629" name="Google Shape;1629;p24"/>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4"/>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4"/>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4"/>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4"/>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4"/>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4"/>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4"/>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4"/>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8" name="Google Shape;1638;p24"/>
            <p:cNvGrpSpPr/>
            <p:nvPr/>
          </p:nvGrpSpPr>
          <p:grpSpPr>
            <a:xfrm>
              <a:off x="-666050" y="802700"/>
              <a:ext cx="1286291" cy="1296864"/>
              <a:chOff x="5254975" y="-194125"/>
              <a:chExt cx="1286291" cy="1296864"/>
            </a:xfrm>
          </p:grpSpPr>
          <p:sp>
            <p:nvSpPr>
              <p:cNvPr id="1639" name="Google Shape;1639;p24"/>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40" name="Google Shape;1640;p24"/>
              <p:cNvGrpSpPr/>
              <p:nvPr/>
            </p:nvGrpSpPr>
            <p:grpSpPr>
              <a:xfrm>
                <a:off x="5256207" y="-187096"/>
                <a:ext cx="1194991" cy="979137"/>
                <a:chOff x="3398625" y="3024000"/>
                <a:chExt cx="720525" cy="590375"/>
              </a:xfrm>
            </p:grpSpPr>
            <p:sp>
              <p:nvSpPr>
                <p:cNvPr id="1641" name="Google Shape;1641;p24"/>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4"/>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24"/>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24"/>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24"/>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24"/>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24"/>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24"/>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4"/>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4"/>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4"/>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4"/>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4"/>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4"/>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4"/>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4"/>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4"/>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4"/>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4"/>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4"/>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4"/>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4"/>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4"/>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24"/>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24"/>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24"/>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24"/>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24"/>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24"/>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24"/>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24"/>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4"/>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4"/>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4"/>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4"/>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4"/>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4"/>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4"/>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4"/>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4"/>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4"/>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4"/>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4"/>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4"/>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4"/>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4"/>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4"/>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4"/>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4"/>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4"/>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4"/>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4"/>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4"/>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4"/>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4"/>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4"/>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4"/>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4"/>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4"/>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4"/>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4"/>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4"/>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4"/>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4"/>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4"/>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4"/>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4"/>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4"/>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24"/>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24"/>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24"/>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24"/>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4"/>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4"/>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4"/>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4"/>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4"/>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4"/>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4"/>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4"/>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4"/>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4"/>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4"/>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4"/>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4"/>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4"/>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4"/>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24"/>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4"/>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24"/>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24"/>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4"/>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24"/>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24"/>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4"/>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4"/>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24"/>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4"/>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4"/>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4"/>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4"/>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4"/>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4"/>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4"/>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4"/>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1746" name="Google Shape;1746;p24"/>
          <p:cNvSpPr/>
          <p:nvPr/>
        </p:nvSpPr>
        <p:spPr>
          <a:xfrm rot="2700000">
            <a:off x="2314067" y="6398133"/>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7" name="Google Shape;1747;p24"/>
          <p:cNvSpPr txBox="1">
            <a:spLocks noGrp="1"/>
          </p:cNvSpPr>
          <p:nvPr>
            <p:ph type="subTitle" idx="1"/>
          </p:nvPr>
        </p:nvSpPr>
        <p:spPr>
          <a:xfrm>
            <a:off x="950967" y="3748301"/>
            <a:ext cx="3074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8" name="Google Shape;1748;p24"/>
          <p:cNvSpPr txBox="1">
            <a:spLocks noGrp="1"/>
          </p:cNvSpPr>
          <p:nvPr>
            <p:ph type="subTitle" idx="2"/>
          </p:nvPr>
        </p:nvSpPr>
        <p:spPr>
          <a:xfrm>
            <a:off x="4558997" y="3748301"/>
            <a:ext cx="3074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9" name="Google Shape;1749;p24"/>
          <p:cNvSpPr txBox="1">
            <a:spLocks noGrp="1"/>
          </p:cNvSpPr>
          <p:nvPr>
            <p:ph type="subTitle" idx="3"/>
          </p:nvPr>
        </p:nvSpPr>
        <p:spPr>
          <a:xfrm>
            <a:off x="8167039" y="3748301"/>
            <a:ext cx="3074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50" name="Google Shape;1750;p24"/>
          <p:cNvSpPr txBox="1">
            <a:spLocks noGrp="1"/>
          </p:cNvSpPr>
          <p:nvPr>
            <p:ph type="subTitle" idx="4"/>
          </p:nvPr>
        </p:nvSpPr>
        <p:spPr>
          <a:xfrm>
            <a:off x="950967" y="3035300"/>
            <a:ext cx="3074000" cy="8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751" name="Google Shape;1751;p24"/>
          <p:cNvSpPr txBox="1">
            <a:spLocks noGrp="1"/>
          </p:cNvSpPr>
          <p:nvPr>
            <p:ph type="subTitle" idx="5"/>
          </p:nvPr>
        </p:nvSpPr>
        <p:spPr>
          <a:xfrm>
            <a:off x="4559008" y="3035300"/>
            <a:ext cx="3074000" cy="8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1752" name="Google Shape;1752;p24"/>
          <p:cNvSpPr txBox="1">
            <a:spLocks noGrp="1"/>
          </p:cNvSpPr>
          <p:nvPr>
            <p:ph type="subTitle" idx="6"/>
          </p:nvPr>
        </p:nvSpPr>
        <p:spPr>
          <a:xfrm>
            <a:off x="8167049" y="3035300"/>
            <a:ext cx="3074000" cy="88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Tree>
    <p:extLst>
      <p:ext uri="{BB962C8B-B14F-4D97-AF65-F5344CB8AC3E}">
        <p14:creationId xmlns:p14="http://schemas.microsoft.com/office/powerpoint/2010/main" val="262306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53"/>
        <p:cNvGrpSpPr/>
        <p:nvPr/>
      </p:nvGrpSpPr>
      <p:grpSpPr>
        <a:xfrm>
          <a:off x="0" y="0"/>
          <a:ext cx="0" cy="0"/>
          <a:chOff x="0" y="0"/>
          <a:chExt cx="0" cy="0"/>
        </a:xfrm>
      </p:grpSpPr>
      <p:sp>
        <p:nvSpPr>
          <p:cNvPr id="1754" name="Google Shape;1754;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55" name="Google Shape;1755;p25"/>
          <p:cNvSpPr txBox="1">
            <a:spLocks noGrp="1"/>
          </p:cNvSpPr>
          <p:nvPr>
            <p:ph type="subTitle" idx="1"/>
          </p:nvPr>
        </p:nvSpPr>
        <p:spPr>
          <a:xfrm>
            <a:off x="3780317" y="2141499"/>
            <a:ext cx="606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756" name="Google Shape;1756;p25"/>
          <p:cNvSpPr txBox="1">
            <a:spLocks noGrp="1"/>
          </p:cNvSpPr>
          <p:nvPr>
            <p:ph type="subTitle" idx="2"/>
          </p:nvPr>
        </p:nvSpPr>
        <p:spPr>
          <a:xfrm>
            <a:off x="3780317" y="5308633"/>
            <a:ext cx="606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757" name="Google Shape;1757;p25"/>
          <p:cNvSpPr txBox="1">
            <a:spLocks noGrp="1"/>
          </p:cNvSpPr>
          <p:nvPr>
            <p:ph type="subTitle" idx="3"/>
          </p:nvPr>
        </p:nvSpPr>
        <p:spPr>
          <a:xfrm>
            <a:off x="3780317" y="3725067"/>
            <a:ext cx="606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758" name="Google Shape;1758;p25"/>
          <p:cNvSpPr txBox="1">
            <a:spLocks noGrp="1"/>
          </p:cNvSpPr>
          <p:nvPr>
            <p:ph type="subTitle" idx="4"/>
          </p:nvPr>
        </p:nvSpPr>
        <p:spPr>
          <a:xfrm>
            <a:off x="3780317" y="1637333"/>
            <a:ext cx="6064800" cy="6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2pPr>
            <a:lvl3pPr lvl="2"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3pPr>
            <a:lvl4pPr lvl="3"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4pPr>
            <a:lvl5pPr lvl="4"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5pPr>
            <a:lvl6pPr lvl="5"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6pPr>
            <a:lvl7pPr lvl="6"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7pPr>
            <a:lvl8pPr lvl="7"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8pPr>
            <a:lvl9pPr lvl="8"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9pPr>
          </a:lstStyle>
          <a:p>
            <a:r>
              <a:rPr lang="en-US"/>
              <a:t>Click to edit Master subtitle style</a:t>
            </a:r>
            <a:endParaRPr/>
          </a:p>
        </p:txBody>
      </p:sp>
      <p:sp>
        <p:nvSpPr>
          <p:cNvPr id="1759" name="Google Shape;1759;p25"/>
          <p:cNvSpPr txBox="1">
            <a:spLocks noGrp="1"/>
          </p:cNvSpPr>
          <p:nvPr>
            <p:ph type="subTitle" idx="5"/>
          </p:nvPr>
        </p:nvSpPr>
        <p:spPr>
          <a:xfrm>
            <a:off x="3780317" y="4804467"/>
            <a:ext cx="6064800" cy="6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2pPr>
            <a:lvl3pPr lvl="2"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3pPr>
            <a:lvl4pPr lvl="3"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4pPr>
            <a:lvl5pPr lvl="4"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5pPr>
            <a:lvl6pPr lvl="5"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6pPr>
            <a:lvl7pPr lvl="6"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7pPr>
            <a:lvl8pPr lvl="7"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8pPr>
            <a:lvl9pPr lvl="8"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9pPr>
          </a:lstStyle>
          <a:p>
            <a:r>
              <a:rPr lang="en-US"/>
              <a:t>Click to edit Master subtitle style</a:t>
            </a:r>
            <a:endParaRPr/>
          </a:p>
        </p:txBody>
      </p:sp>
      <p:sp>
        <p:nvSpPr>
          <p:cNvPr id="1760" name="Google Shape;1760;p25"/>
          <p:cNvSpPr txBox="1">
            <a:spLocks noGrp="1"/>
          </p:cNvSpPr>
          <p:nvPr>
            <p:ph type="subTitle" idx="6"/>
          </p:nvPr>
        </p:nvSpPr>
        <p:spPr>
          <a:xfrm>
            <a:off x="3780317" y="3220900"/>
            <a:ext cx="6064800" cy="6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1pPr>
            <a:lvl2pPr lvl="1"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2pPr>
            <a:lvl3pPr lvl="2"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3pPr>
            <a:lvl4pPr lvl="3"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4pPr>
            <a:lvl5pPr lvl="4"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5pPr>
            <a:lvl6pPr lvl="5"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6pPr>
            <a:lvl7pPr lvl="6"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7pPr>
            <a:lvl8pPr lvl="7"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8pPr>
            <a:lvl9pPr lvl="8" rtl="0">
              <a:lnSpc>
                <a:spcPct val="100000"/>
              </a:lnSpc>
              <a:spcBef>
                <a:spcPts val="0"/>
              </a:spcBef>
              <a:spcAft>
                <a:spcPts val="0"/>
              </a:spcAft>
              <a:buSzPts val="2200"/>
              <a:buFont typeface="Bai Jamjuree SemiBold"/>
              <a:buNone/>
              <a:defRPr sz="2933">
                <a:latin typeface="Bai Jamjuree SemiBold"/>
                <a:ea typeface="Bai Jamjuree SemiBold"/>
                <a:cs typeface="Bai Jamjuree SemiBold"/>
                <a:sym typeface="Bai Jamjuree SemiBold"/>
              </a:defRPr>
            </a:lvl9pPr>
          </a:lstStyle>
          <a:p>
            <a:r>
              <a:rPr lang="en-US"/>
              <a:t>Click to edit Master subtitle style</a:t>
            </a:r>
            <a:endParaRPr/>
          </a:p>
        </p:txBody>
      </p:sp>
      <p:grpSp>
        <p:nvGrpSpPr>
          <p:cNvPr id="1761" name="Google Shape;1761;p25"/>
          <p:cNvGrpSpPr/>
          <p:nvPr/>
        </p:nvGrpSpPr>
        <p:grpSpPr>
          <a:xfrm>
            <a:off x="-167717" y="2152945"/>
            <a:ext cx="870741" cy="873560"/>
            <a:chOff x="1926550" y="3146625"/>
            <a:chExt cx="301225" cy="302200"/>
          </a:xfrm>
        </p:grpSpPr>
        <p:sp>
          <p:nvSpPr>
            <p:cNvPr id="1762" name="Google Shape;1762;p25"/>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25"/>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25"/>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25"/>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25"/>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25"/>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25"/>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25"/>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25"/>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1" name="Google Shape;1771;p25"/>
          <p:cNvSpPr/>
          <p:nvPr/>
        </p:nvSpPr>
        <p:spPr>
          <a:xfrm rot="625078">
            <a:off x="11271447" y="4735327"/>
            <a:ext cx="1499495" cy="151182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2" name="Google Shape;1772;p25"/>
          <p:cNvGrpSpPr/>
          <p:nvPr/>
        </p:nvGrpSpPr>
        <p:grpSpPr>
          <a:xfrm rot="625078">
            <a:off x="11305744" y="4737075"/>
            <a:ext cx="1393061" cy="1141429"/>
            <a:chOff x="3398625" y="3024000"/>
            <a:chExt cx="720525" cy="590375"/>
          </a:xfrm>
        </p:grpSpPr>
        <p:sp>
          <p:nvSpPr>
            <p:cNvPr id="1773" name="Google Shape;1773;p25"/>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25"/>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25"/>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25"/>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25"/>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25"/>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25"/>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25"/>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25"/>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25"/>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25"/>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25"/>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25"/>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25"/>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25"/>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25"/>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25"/>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25"/>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25"/>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25"/>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25"/>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25"/>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25"/>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25"/>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25"/>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25"/>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25"/>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25"/>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25"/>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25"/>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25"/>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25"/>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25"/>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25"/>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25"/>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25"/>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25"/>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25"/>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25"/>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25"/>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25"/>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25"/>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25"/>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25"/>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25"/>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25"/>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25"/>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25"/>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25"/>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25"/>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25"/>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25"/>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25"/>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25"/>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25"/>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25"/>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25"/>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25"/>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25"/>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25"/>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25"/>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25"/>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25"/>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25"/>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25"/>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25"/>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25"/>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25"/>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25"/>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25"/>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25"/>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25"/>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25"/>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25"/>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25"/>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25"/>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25"/>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25"/>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25"/>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25"/>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25"/>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25"/>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25"/>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25"/>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25"/>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25"/>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25"/>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25"/>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25"/>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25"/>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25"/>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4" name="Google Shape;1864;p25"/>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25"/>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25"/>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25"/>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25"/>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25"/>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25"/>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25"/>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25"/>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25"/>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25"/>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25"/>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25"/>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25"/>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78" name="Google Shape;1878;p25"/>
          <p:cNvSpPr/>
          <p:nvPr/>
        </p:nvSpPr>
        <p:spPr>
          <a:xfrm rot="2700000">
            <a:off x="11664284" y="978800"/>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8912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79"/>
        <p:cNvGrpSpPr/>
        <p:nvPr/>
      </p:nvGrpSpPr>
      <p:grpSpPr>
        <a:xfrm>
          <a:off x="0" y="0"/>
          <a:ext cx="0" cy="0"/>
          <a:chOff x="0" y="0"/>
          <a:chExt cx="0" cy="0"/>
        </a:xfrm>
      </p:grpSpPr>
      <p:sp>
        <p:nvSpPr>
          <p:cNvPr id="1880" name="Google Shape;1880;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81" name="Google Shape;1881;p26"/>
          <p:cNvSpPr txBox="1">
            <a:spLocks noGrp="1"/>
          </p:cNvSpPr>
          <p:nvPr>
            <p:ph type="subTitle" idx="1"/>
          </p:nvPr>
        </p:nvSpPr>
        <p:spPr>
          <a:xfrm>
            <a:off x="2129067" y="2516767"/>
            <a:ext cx="3748000" cy="12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82" name="Google Shape;1882;p26"/>
          <p:cNvSpPr txBox="1">
            <a:spLocks noGrp="1"/>
          </p:cNvSpPr>
          <p:nvPr>
            <p:ph type="subTitle" idx="2"/>
          </p:nvPr>
        </p:nvSpPr>
        <p:spPr>
          <a:xfrm>
            <a:off x="7493035" y="2516767"/>
            <a:ext cx="3748000" cy="12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83" name="Google Shape;1883;p26"/>
          <p:cNvSpPr txBox="1">
            <a:spLocks noGrp="1"/>
          </p:cNvSpPr>
          <p:nvPr>
            <p:ph type="subTitle" idx="3"/>
          </p:nvPr>
        </p:nvSpPr>
        <p:spPr>
          <a:xfrm>
            <a:off x="2129067" y="4984667"/>
            <a:ext cx="3748000" cy="11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84" name="Google Shape;1884;p26"/>
          <p:cNvSpPr txBox="1">
            <a:spLocks noGrp="1"/>
          </p:cNvSpPr>
          <p:nvPr>
            <p:ph type="subTitle" idx="4"/>
          </p:nvPr>
        </p:nvSpPr>
        <p:spPr>
          <a:xfrm>
            <a:off x="7493035" y="4984667"/>
            <a:ext cx="3748000" cy="11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85" name="Google Shape;1885;p26"/>
          <p:cNvSpPr txBox="1">
            <a:spLocks noGrp="1"/>
          </p:cNvSpPr>
          <p:nvPr>
            <p:ph type="subTitle" idx="5"/>
          </p:nvPr>
        </p:nvSpPr>
        <p:spPr>
          <a:xfrm>
            <a:off x="2129067" y="1999033"/>
            <a:ext cx="3748000" cy="66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ai Jamjuree"/>
              <a:buNone/>
              <a:defRPr sz="2933"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1886" name="Google Shape;1886;p26"/>
          <p:cNvSpPr txBox="1">
            <a:spLocks noGrp="1"/>
          </p:cNvSpPr>
          <p:nvPr>
            <p:ph type="subTitle" idx="6"/>
          </p:nvPr>
        </p:nvSpPr>
        <p:spPr>
          <a:xfrm>
            <a:off x="2129067" y="4467200"/>
            <a:ext cx="3748000" cy="66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ai Jamjuree"/>
              <a:buNone/>
              <a:defRPr sz="2933"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1887" name="Google Shape;1887;p26"/>
          <p:cNvSpPr txBox="1">
            <a:spLocks noGrp="1"/>
          </p:cNvSpPr>
          <p:nvPr>
            <p:ph type="subTitle" idx="7"/>
          </p:nvPr>
        </p:nvSpPr>
        <p:spPr>
          <a:xfrm>
            <a:off x="7493000" y="1999033"/>
            <a:ext cx="3748000" cy="66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ai Jamjuree"/>
              <a:buNone/>
              <a:defRPr sz="2933"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1888" name="Google Shape;1888;p26"/>
          <p:cNvSpPr txBox="1">
            <a:spLocks noGrp="1"/>
          </p:cNvSpPr>
          <p:nvPr>
            <p:ph type="subTitle" idx="8"/>
          </p:nvPr>
        </p:nvSpPr>
        <p:spPr>
          <a:xfrm>
            <a:off x="7493000" y="4467200"/>
            <a:ext cx="3748000" cy="66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ai Jamjuree"/>
              <a:buNone/>
              <a:defRPr sz="2933"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grpSp>
        <p:nvGrpSpPr>
          <p:cNvPr id="1889" name="Google Shape;1889;p26"/>
          <p:cNvGrpSpPr/>
          <p:nvPr/>
        </p:nvGrpSpPr>
        <p:grpSpPr>
          <a:xfrm>
            <a:off x="-166784" y="4363612"/>
            <a:ext cx="870741" cy="873560"/>
            <a:chOff x="1926550" y="3146625"/>
            <a:chExt cx="301225" cy="302200"/>
          </a:xfrm>
        </p:grpSpPr>
        <p:sp>
          <p:nvSpPr>
            <p:cNvPr id="1890" name="Google Shape;1890;p26"/>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26"/>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26"/>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26"/>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26"/>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26"/>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26"/>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26"/>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26"/>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99" name="Google Shape;1899;p26"/>
          <p:cNvGrpSpPr/>
          <p:nvPr/>
        </p:nvGrpSpPr>
        <p:grpSpPr>
          <a:xfrm>
            <a:off x="-2093199" y="837268"/>
            <a:ext cx="13269948" cy="6900729"/>
            <a:chOff x="-1569900" y="627950"/>
            <a:chExt cx="9952461" cy="5175547"/>
          </a:xfrm>
        </p:grpSpPr>
        <p:sp>
          <p:nvSpPr>
            <p:cNvPr id="1900" name="Google Shape;1900;p26"/>
            <p:cNvSpPr/>
            <p:nvPr/>
          </p:nvSpPr>
          <p:spPr>
            <a:xfrm>
              <a:off x="-1569900" y="62795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26"/>
            <p:cNvSpPr/>
            <p:nvPr/>
          </p:nvSpPr>
          <p:spPr>
            <a:xfrm rot="2700000">
              <a:off x="7339775"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2" name="Google Shape;1902;p26"/>
          <p:cNvGrpSpPr/>
          <p:nvPr/>
        </p:nvGrpSpPr>
        <p:grpSpPr>
          <a:xfrm>
            <a:off x="11416873" y="2093599"/>
            <a:ext cx="1384831" cy="1024896"/>
            <a:chOff x="4134800" y="4361300"/>
            <a:chExt cx="662725" cy="490475"/>
          </a:xfrm>
        </p:grpSpPr>
        <p:sp>
          <p:nvSpPr>
            <p:cNvPr id="1903" name="Google Shape;1903;p26"/>
            <p:cNvSpPr/>
            <p:nvPr/>
          </p:nvSpPr>
          <p:spPr>
            <a:xfrm>
              <a:off x="4468850" y="4392775"/>
              <a:ext cx="153600" cy="165250"/>
            </a:xfrm>
            <a:custGeom>
              <a:avLst/>
              <a:gdLst/>
              <a:ahLst/>
              <a:cxnLst/>
              <a:rect l="l" t="t" r="r" b="b"/>
              <a:pathLst>
                <a:path w="6144" h="6610" extrusionOk="0">
                  <a:moveTo>
                    <a:pt x="1653" y="0"/>
                  </a:moveTo>
                  <a:lnTo>
                    <a:pt x="1" y="3305"/>
                  </a:lnTo>
                  <a:cubicBezTo>
                    <a:pt x="1204" y="4031"/>
                    <a:pt x="2163" y="5173"/>
                    <a:pt x="2645" y="6609"/>
                  </a:cubicBezTo>
                  <a:lnTo>
                    <a:pt x="6144" y="5439"/>
                  </a:lnTo>
                  <a:cubicBezTo>
                    <a:pt x="5340" y="3033"/>
                    <a:pt x="3699" y="1148"/>
                    <a:pt x="1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26"/>
            <p:cNvSpPr/>
            <p:nvPr/>
          </p:nvSpPr>
          <p:spPr>
            <a:xfrm>
              <a:off x="4531650" y="4528750"/>
              <a:ext cx="110900" cy="176200"/>
            </a:xfrm>
            <a:custGeom>
              <a:avLst/>
              <a:gdLst/>
              <a:ahLst/>
              <a:cxnLst/>
              <a:rect l="l" t="t" r="r" b="b"/>
              <a:pathLst>
                <a:path w="4436" h="7048" extrusionOk="0">
                  <a:moveTo>
                    <a:pt x="3632" y="0"/>
                  </a:moveTo>
                  <a:lnTo>
                    <a:pt x="128" y="1170"/>
                  </a:lnTo>
                  <a:cubicBezTo>
                    <a:pt x="616" y="2606"/>
                    <a:pt x="527" y="4098"/>
                    <a:pt x="0" y="5401"/>
                  </a:cubicBezTo>
                  <a:lnTo>
                    <a:pt x="3305" y="7047"/>
                  </a:lnTo>
                  <a:cubicBezTo>
                    <a:pt x="4247" y="4902"/>
                    <a:pt x="4436" y="2407"/>
                    <a:pt x="3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26"/>
            <p:cNvSpPr/>
            <p:nvPr/>
          </p:nvSpPr>
          <p:spPr>
            <a:xfrm>
              <a:off x="4328725" y="4361300"/>
              <a:ext cx="181325" cy="114250"/>
            </a:xfrm>
            <a:custGeom>
              <a:avLst/>
              <a:gdLst/>
              <a:ahLst/>
              <a:cxnLst/>
              <a:rect l="l" t="t" r="r" b="b"/>
              <a:pathLst>
                <a:path w="7253" h="4570" extrusionOk="0">
                  <a:moveTo>
                    <a:pt x="2458" y="0"/>
                  </a:moveTo>
                  <a:cubicBezTo>
                    <a:pt x="1644" y="0"/>
                    <a:pt x="819" y="103"/>
                    <a:pt x="0" y="317"/>
                  </a:cubicBezTo>
                  <a:lnTo>
                    <a:pt x="1170" y="3826"/>
                  </a:lnTo>
                  <a:cubicBezTo>
                    <a:pt x="1596" y="3736"/>
                    <a:pt x="2022" y="3692"/>
                    <a:pt x="2443" y="3692"/>
                  </a:cubicBezTo>
                  <a:cubicBezTo>
                    <a:pt x="3568" y="3692"/>
                    <a:pt x="4656" y="4004"/>
                    <a:pt x="5600" y="4569"/>
                  </a:cubicBezTo>
                  <a:lnTo>
                    <a:pt x="7252" y="1265"/>
                  </a:lnTo>
                  <a:cubicBezTo>
                    <a:pt x="5809" y="447"/>
                    <a:pt x="4158"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26"/>
            <p:cNvSpPr/>
            <p:nvPr/>
          </p:nvSpPr>
          <p:spPr>
            <a:xfrm>
              <a:off x="4134800" y="4368925"/>
              <a:ext cx="223175" cy="315100"/>
            </a:xfrm>
            <a:custGeom>
              <a:avLst/>
              <a:gdLst/>
              <a:ahLst/>
              <a:cxnLst/>
              <a:rect l="l" t="t" r="r" b="b"/>
              <a:pathLst>
                <a:path w="8927" h="12604" extrusionOk="0">
                  <a:moveTo>
                    <a:pt x="7757" y="0"/>
                  </a:moveTo>
                  <a:cubicBezTo>
                    <a:pt x="7535" y="56"/>
                    <a:pt x="7319" y="122"/>
                    <a:pt x="7103" y="195"/>
                  </a:cubicBezTo>
                  <a:cubicBezTo>
                    <a:pt x="4702" y="1010"/>
                    <a:pt x="2817" y="2651"/>
                    <a:pt x="1664" y="4697"/>
                  </a:cubicBezTo>
                  <a:cubicBezTo>
                    <a:pt x="355" y="7025"/>
                    <a:pt x="0" y="9870"/>
                    <a:pt x="910" y="12603"/>
                  </a:cubicBezTo>
                  <a:lnTo>
                    <a:pt x="4408" y="11433"/>
                  </a:lnTo>
                  <a:cubicBezTo>
                    <a:pt x="3820" y="9665"/>
                    <a:pt x="4087" y="7818"/>
                    <a:pt x="4974" y="6343"/>
                  </a:cubicBezTo>
                  <a:cubicBezTo>
                    <a:pt x="5700" y="5135"/>
                    <a:pt x="6837" y="4175"/>
                    <a:pt x="8267" y="3699"/>
                  </a:cubicBezTo>
                  <a:cubicBezTo>
                    <a:pt x="8489" y="3621"/>
                    <a:pt x="8705" y="3566"/>
                    <a:pt x="8927" y="3516"/>
                  </a:cubicBezTo>
                  <a:lnTo>
                    <a:pt x="7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26"/>
            <p:cNvSpPr/>
            <p:nvPr/>
          </p:nvSpPr>
          <p:spPr>
            <a:xfrm>
              <a:off x="4157525" y="4654875"/>
              <a:ext cx="456900" cy="196900"/>
            </a:xfrm>
            <a:custGeom>
              <a:avLst/>
              <a:gdLst/>
              <a:ahLst/>
              <a:cxnLst/>
              <a:rect l="l" t="t" r="r" b="b"/>
              <a:pathLst>
                <a:path w="18276" h="7876" extrusionOk="0">
                  <a:moveTo>
                    <a:pt x="3499" y="1"/>
                  </a:moveTo>
                  <a:lnTo>
                    <a:pt x="1" y="1171"/>
                  </a:lnTo>
                  <a:cubicBezTo>
                    <a:pt x="915" y="3904"/>
                    <a:pt x="2911" y="5967"/>
                    <a:pt x="5357" y="7042"/>
                  </a:cubicBezTo>
                  <a:cubicBezTo>
                    <a:pt x="6589" y="7583"/>
                    <a:pt x="7935" y="7875"/>
                    <a:pt x="9312" y="7875"/>
                  </a:cubicBezTo>
                  <a:cubicBezTo>
                    <a:pt x="10338" y="7875"/>
                    <a:pt x="11382" y="7713"/>
                    <a:pt x="12409" y="7369"/>
                  </a:cubicBezTo>
                  <a:cubicBezTo>
                    <a:pt x="12620" y="7297"/>
                    <a:pt x="12836" y="7214"/>
                    <a:pt x="13041" y="7131"/>
                  </a:cubicBezTo>
                  <a:cubicBezTo>
                    <a:pt x="15459" y="6133"/>
                    <a:pt x="17283" y="4265"/>
                    <a:pt x="18275" y="2013"/>
                  </a:cubicBezTo>
                  <a:lnTo>
                    <a:pt x="14971" y="367"/>
                  </a:lnTo>
                  <a:cubicBezTo>
                    <a:pt x="14405" y="1764"/>
                    <a:pt x="13318" y="2951"/>
                    <a:pt x="11871" y="3621"/>
                  </a:cubicBezTo>
                  <a:cubicBezTo>
                    <a:pt x="11672" y="3721"/>
                    <a:pt x="11455" y="3804"/>
                    <a:pt x="11245" y="3871"/>
                  </a:cubicBezTo>
                  <a:cubicBezTo>
                    <a:pt x="10601" y="4087"/>
                    <a:pt x="9947" y="4190"/>
                    <a:pt x="9303" y="4190"/>
                  </a:cubicBezTo>
                  <a:cubicBezTo>
                    <a:pt x="8510" y="4190"/>
                    <a:pt x="7733" y="4034"/>
                    <a:pt x="7014" y="3743"/>
                  </a:cubicBezTo>
                  <a:cubicBezTo>
                    <a:pt x="5406" y="3084"/>
                    <a:pt x="4092" y="1770"/>
                    <a:pt x="3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26"/>
            <p:cNvSpPr/>
            <p:nvPr/>
          </p:nvSpPr>
          <p:spPr>
            <a:xfrm>
              <a:off x="4700475" y="4418975"/>
              <a:ext cx="97050" cy="10825"/>
            </a:xfrm>
            <a:custGeom>
              <a:avLst/>
              <a:gdLst/>
              <a:ahLst/>
              <a:cxnLst/>
              <a:rect l="l" t="t" r="r" b="b"/>
              <a:pathLst>
                <a:path w="3882" h="433" extrusionOk="0">
                  <a:moveTo>
                    <a:pt x="0" y="0"/>
                  </a:moveTo>
                  <a:lnTo>
                    <a:pt x="0" y="432"/>
                  </a:lnTo>
                  <a:lnTo>
                    <a:pt x="3882" y="432"/>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26"/>
            <p:cNvSpPr/>
            <p:nvPr/>
          </p:nvSpPr>
          <p:spPr>
            <a:xfrm>
              <a:off x="4700475" y="4441825"/>
              <a:ext cx="97050" cy="10850"/>
            </a:xfrm>
            <a:custGeom>
              <a:avLst/>
              <a:gdLst/>
              <a:ahLst/>
              <a:cxnLst/>
              <a:rect l="l" t="t" r="r" b="b"/>
              <a:pathLst>
                <a:path w="3882" h="434" extrusionOk="0">
                  <a:moveTo>
                    <a:pt x="0" y="1"/>
                  </a:moveTo>
                  <a:lnTo>
                    <a:pt x="0" y="433"/>
                  </a:lnTo>
                  <a:lnTo>
                    <a:pt x="3882" y="433"/>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26"/>
            <p:cNvSpPr/>
            <p:nvPr/>
          </p:nvSpPr>
          <p:spPr>
            <a:xfrm>
              <a:off x="4700475" y="4464575"/>
              <a:ext cx="61000" cy="10825"/>
            </a:xfrm>
            <a:custGeom>
              <a:avLst/>
              <a:gdLst/>
              <a:ahLst/>
              <a:cxnLst/>
              <a:rect l="l" t="t" r="r" b="b"/>
              <a:pathLst>
                <a:path w="2440" h="433" extrusionOk="0">
                  <a:moveTo>
                    <a:pt x="0" y="0"/>
                  </a:moveTo>
                  <a:lnTo>
                    <a:pt x="0" y="433"/>
                  </a:lnTo>
                  <a:lnTo>
                    <a:pt x="2440" y="433"/>
                  </a:lnTo>
                  <a:lnTo>
                    <a:pt x="2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26"/>
            <p:cNvSpPr/>
            <p:nvPr/>
          </p:nvSpPr>
          <p:spPr>
            <a:xfrm>
              <a:off x="4569200" y="4418975"/>
              <a:ext cx="107175" cy="89975"/>
            </a:xfrm>
            <a:custGeom>
              <a:avLst/>
              <a:gdLst/>
              <a:ahLst/>
              <a:cxnLst/>
              <a:rect l="l" t="t" r="r" b="b"/>
              <a:pathLst>
                <a:path w="4287" h="3599" extrusionOk="0">
                  <a:moveTo>
                    <a:pt x="3294" y="0"/>
                  </a:moveTo>
                  <a:lnTo>
                    <a:pt x="1" y="3305"/>
                  </a:lnTo>
                  <a:lnTo>
                    <a:pt x="300" y="3598"/>
                  </a:lnTo>
                  <a:lnTo>
                    <a:pt x="3472" y="432"/>
                  </a:lnTo>
                  <a:lnTo>
                    <a:pt x="4287" y="432"/>
                  </a:lnTo>
                  <a:lnTo>
                    <a:pt x="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1925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912"/>
        <p:cNvGrpSpPr/>
        <p:nvPr/>
      </p:nvGrpSpPr>
      <p:grpSpPr>
        <a:xfrm>
          <a:off x="0" y="0"/>
          <a:ext cx="0" cy="0"/>
          <a:chOff x="0" y="0"/>
          <a:chExt cx="0" cy="0"/>
        </a:xfrm>
      </p:grpSpPr>
      <p:grpSp>
        <p:nvGrpSpPr>
          <p:cNvPr id="1913" name="Google Shape;1913;p27"/>
          <p:cNvGrpSpPr/>
          <p:nvPr/>
        </p:nvGrpSpPr>
        <p:grpSpPr>
          <a:xfrm>
            <a:off x="-174984" y="1262812"/>
            <a:ext cx="13511055" cy="3796696"/>
            <a:chOff x="-131238" y="947109"/>
            <a:chExt cx="10133291" cy="2847522"/>
          </a:xfrm>
        </p:grpSpPr>
        <p:grpSp>
          <p:nvGrpSpPr>
            <p:cNvPr id="1914" name="Google Shape;1914;p27"/>
            <p:cNvGrpSpPr/>
            <p:nvPr/>
          </p:nvGrpSpPr>
          <p:grpSpPr>
            <a:xfrm>
              <a:off x="-131238" y="947109"/>
              <a:ext cx="653056" cy="655170"/>
              <a:chOff x="1926550" y="3146625"/>
              <a:chExt cx="301225" cy="302200"/>
            </a:xfrm>
          </p:grpSpPr>
          <p:sp>
            <p:nvSpPr>
              <p:cNvPr id="1915" name="Google Shape;1915;p27"/>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27"/>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7" name="Google Shape;1917;p27"/>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27"/>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9" name="Google Shape;1919;p27"/>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0" name="Google Shape;1920;p27"/>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27"/>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27"/>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27"/>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4" name="Google Shape;1924;p27"/>
            <p:cNvGrpSpPr/>
            <p:nvPr/>
          </p:nvGrpSpPr>
          <p:grpSpPr>
            <a:xfrm rot="8768776">
              <a:off x="8463505" y="2249351"/>
              <a:ext cx="1286349" cy="1296923"/>
              <a:chOff x="5254975" y="-194125"/>
              <a:chExt cx="1286291" cy="1296864"/>
            </a:xfrm>
          </p:grpSpPr>
          <p:sp>
            <p:nvSpPr>
              <p:cNvPr id="1925" name="Google Shape;1925;p27"/>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26" name="Google Shape;1926;p27"/>
              <p:cNvGrpSpPr/>
              <p:nvPr/>
            </p:nvGrpSpPr>
            <p:grpSpPr>
              <a:xfrm>
                <a:off x="5256207" y="-187096"/>
                <a:ext cx="1194991" cy="979137"/>
                <a:chOff x="3398625" y="3024000"/>
                <a:chExt cx="720525" cy="590375"/>
              </a:xfrm>
            </p:grpSpPr>
            <p:sp>
              <p:nvSpPr>
                <p:cNvPr id="1927" name="Google Shape;1927;p27"/>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27"/>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27"/>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27"/>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27"/>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27"/>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27"/>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27"/>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27"/>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27"/>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27"/>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27"/>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27"/>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27"/>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27"/>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27"/>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27"/>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27"/>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5" name="Google Shape;1945;p27"/>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27"/>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27"/>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27"/>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27"/>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27"/>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27"/>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27"/>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27"/>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27"/>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27"/>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27"/>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27"/>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27"/>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27"/>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27"/>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1" name="Google Shape;1961;p27"/>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27"/>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27"/>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27"/>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27"/>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27"/>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27"/>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27"/>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27"/>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27"/>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27"/>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27"/>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27"/>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27"/>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27"/>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27"/>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27"/>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27"/>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9" name="Google Shape;1979;p27"/>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0" name="Google Shape;1980;p27"/>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27"/>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27"/>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27"/>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27"/>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27"/>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27"/>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27"/>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27"/>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27"/>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27"/>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27"/>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27"/>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27"/>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27"/>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27"/>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27"/>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27"/>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8" name="Google Shape;1998;p27"/>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9" name="Google Shape;1999;p27"/>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27"/>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27"/>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27"/>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27"/>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27"/>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27"/>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27"/>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27"/>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27"/>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27"/>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0" name="Google Shape;2010;p27"/>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27"/>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27"/>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27"/>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4" name="Google Shape;2014;p27"/>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27"/>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27"/>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7" name="Google Shape;2017;p27"/>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8" name="Google Shape;2018;p27"/>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27"/>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27"/>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27"/>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27"/>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27"/>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27"/>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27"/>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27"/>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27"/>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27"/>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27"/>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27"/>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27"/>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2032" name="Google Shape;2032;p27"/>
          <p:cNvGrpSpPr/>
          <p:nvPr/>
        </p:nvGrpSpPr>
        <p:grpSpPr>
          <a:xfrm>
            <a:off x="1839808" y="-772911"/>
            <a:ext cx="9108607" cy="8510907"/>
            <a:chOff x="1379856" y="-579683"/>
            <a:chExt cx="6831455" cy="6383180"/>
          </a:xfrm>
        </p:grpSpPr>
        <p:sp>
          <p:nvSpPr>
            <p:cNvPr id="2033" name="Google Shape;2033;p27"/>
            <p:cNvSpPr/>
            <p:nvPr/>
          </p:nvSpPr>
          <p:spPr>
            <a:xfrm rot="2700000">
              <a:off x="7168525"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4" name="Google Shape;2034;p27"/>
            <p:cNvSpPr/>
            <p:nvPr/>
          </p:nvSpPr>
          <p:spPr>
            <a:xfrm rot="2700000">
              <a:off x="1536575" y="-385075"/>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35" name="Google Shape;2035;p27"/>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036" name="Google Shape;2036;p27"/>
          <p:cNvSpPr txBox="1">
            <a:spLocks noGrp="1"/>
          </p:cNvSpPr>
          <p:nvPr>
            <p:ph type="subTitle" idx="1"/>
          </p:nvPr>
        </p:nvSpPr>
        <p:spPr>
          <a:xfrm>
            <a:off x="1773196" y="2927016"/>
            <a:ext cx="247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7" name="Google Shape;2037;p27"/>
          <p:cNvSpPr txBox="1">
            <a:spLocks noGrp="1"/>
          </p:cNvSpPr>
          <p:nvPr>
            <p:ph type="subTitle" idx="2"/>
          </p:nvPr>
        </p:nvSpPr>
        <p:spPr>
          <a:xfrm>
            <a:off x="4867276" y="2927016"/>
            <a:ext cx="247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8" name="Google Shape;2038;p27"/>
          <p:cNvSpPr txBox="1">
            <a:spLocks noGrp="1"/>
          </p:cNvSpPr>
          <p:nvPr>
            <p:ph type="subTitle" idx="3"/>
          </p:nvPr>
        </p:nvSpPr>
        <p:spPr>
          <a:xfrm>
            <a:off x="3322680" y="5197933"/>
            <a:ext cx="247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9" name="Google Shape;2039;p27"/>
          <p:cNvSpPr txBox="1">
            <a:spLocks noGrp="1"/>
          </p:cNvSpPr>
          <p:nvPr>
            <p:ph type="subTitle" idx="4"/>
          </p:nvPr>
        </p:nvSpPr>
        <p:spPr>
          <a:xfrm>
            <a:off x="6416760" y="5197933"/>
            <a:ext cx="247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0" name="Google Shape;2040;p27"/>
          <p:cNvSpPr txBox="1">
            <a:spLocks noGrp="1"/>
          </p:cNvSpPr>
          <p:nvPr>
            <p:ph type="subTitle" idx="5"/>
          </p:nvPr>
        </p:nvSpPr>
        <p:spPr>
          <a:xfrm>
            <a:off x="7961357" y="2927016"/>
            <a:ext cx="247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1" name="Google Shape;2041;p27"/>
          <p:cNvSpPr txBox="1">
            <a:spLocks noGrp="1"/>
          </p:cNvSpPr>
          <p:nvPr>
            <p:ph type="subTitle" idx="6"/>
          </p:nvPr>
        </p:nvSpPr>
        <p:spPr>
          <a:xfrm>
            <a:off x="1771317" y="2521400"/>
            <a:ext cx="2478000"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SemiBold"/>
              <a:buNone/>
              <a:defRPr sz="2933">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2pPr>
            <a:lvl3pPr lvl="2"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3pPr>
            <a:lvl4pPr lvl="3"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4pPr>
            <a:lvl5pPr lvl="4"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5pPr>
            <a:lvl6pPr lvl="5"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6pPr>
            <a:lvl7pPr lvl="6"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7pPr>
            <a:lvl8pPr lvl="7"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8pPr>
            <a:lvl9pPr lvl="8"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9pPr>
          </a:lstStyle>
          <a:p>
            <a:r>
              <a:rPr lang="en-US"/>
              <a:t>Click to edit Master subtitle style</a:t>
            </a:r>
            <a:endParaRPr/>
          </a:p>
        </p:txBody>
      </p:sp>
      <p:sp>
        <p:nvSpPr>
          <p:cNvPr id="2042" name="Google Shape;2042;p27"/>
          <p:cNvSpPr txBox="1">
            <a:spLocks noGrp="1"/>
          </p:cNvSpPr>
          <p:nvPr>
            <p:ph type="subTitle" idx="7"/>
          </p:nvPr>
        </p:nvSpPr>
        <p:spPr>
          <a:xfrm>
            <a:off x="4865397" y="2521400"/>
            <a:ext cx="2478000"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SemiBold"/>
              <a:buNone/>
              <a:defRPr sz="2933">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2pPr>
            <a:lvl3pPr lvl="2"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3pPr>
            <a:lvl4pPr lvl="3"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4pPr>
            <a:lvl5pPr lvl="4"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5pPr>
            <a:lvl6pPr lvl="5"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6pPr>
            <a:lvl7pPr lvl="6"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7pPr>
            <a:lvl8pPr lvl="7"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8pPr>
            <a:lvl9pPr lvl="8"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9pPr>
          </a:lstStyle>
          <a:p>
            <a:r>
              <a:rPr lang="en-US"/>
              <a:t>Click to edit Master subtitle style</a:t>
            </a:r>
            <a:endParaRPr/>
          </a:p>
        </p:txBody>
      </p:sp>
      <p:sp>
        <p:nvSpPr>
          <p:cNvPr id="2043" name="Google Shape;2043;p27"/>
          <p:cNvSpPr txBox="1">
            <a:spLocks noGrp="1"/>
          </p:cNvSpPr>
          <p:nvPr>
            <p:ph type="subTitle" idx="8"/>
          </p:nvPr>
        </p:nvSpPr>
        <p:spPr>
          <a:xfrm>
            <a:off x="7959477" y="2521400"/>
            <a:ext cx="2478000"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SemiBold"/>
              <a:buNone/>
              <a:defRPr sz="2933">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2pPr>
            <a:lvl3pPr lvl="2"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3pPr>
            <a:lvl4pPr lvl="3"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4pPr>
            <a:lvl5pPr lvl="4"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5pPr>
            <a:lvl6pPr lvl="5"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6pPr>
            <a:lvl7pPr lvl="6"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7pPr>
            <a:lvl8pPr lvl="7"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8pPr>
            <a:lvl9pPr lvl="8"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9pPr>
          </a:lstStyle>
          <a:p>
            <a:r>
              <a:rPr lang="en-US"/>
              <a:t>Click to edit Master subtitle style</a:t>
            </a:r>
            <a:endParaRPr/>
          </a:p>
        </p:txBody>
      </p:sp>
      <p:sp>
        <p:nvSpPr>
          <p:cNvPr id="2044" name="Google Shape;2044;p27"/>
          <p:cNvSpPr txBox="1">
            <a:spLocks noGrp="1"/>
          </p:cNvSpPr>
          <p:nvPr>
            <p:ph type="subTitle" idx="9"/>
          </p:nvPr>
        </p:nvSpPr>
        <p:spPr>
          <a:xfrm>
            <a:off x="3320801" y="4790768"/>
            <a:ext cx="2478000"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SemiBold"/>
              <a:buNone/>
              <a:defRPr sz="2933">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2pPr>
            <a:lvl3pPr lvl="2"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3pPr>
            <a:lvl4pPr lvl="3"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4pPr>
            <a:lvl5pPr lvl="4"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5pPr>
            <a:lvl6pPr lvl="5"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6pPr>
            <a:lvl7pPr lvl="6"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7pPr>
            <a:lvl8pPr lvl="7"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8pPr>
            <a:lvl9pPr lvl="8"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9pPr>
          </a:lstStyle>
          <a:p>
            <a:r>
              <a:rPr lang="en-US"/>
              <a:t>Click to edit Master subtitle style</a:t>
            </a:r>
            <a:endParaRPr/>
          </a:p>
        </p:txBody>
      </p:sp>
      <p:sp>
        <p:nvSpPr>
          <p:cNvPr id="2045" name="Google Shape;2045;p27"/>
          <p:cNvSpPr txBox="1">
            <a:spLocks noGrp="1"/>
          </p:cNvSpPr>
          <p:nvPr>
            <p:ph type="subTitle" idx="13"/>
          </p:nvPr>
        </p:nvSpPr>
        <p:spPr>
          <a:xfrm>
            <a:off x="6414880" y="4790768"/>
            <a:ext cx="2478000"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SemiBold"/>
              <a:buNone/>
              <a:defRPr sz="2933">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2pPr>
            <a:lvl3pPr lvl="2"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3pPr>
            <a:lvl4pPr lvl="3"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4pPr>
            <a:lvl5pPr lvl="4"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5pPr>
            <a:lvl6pPr lvl="5"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6pPr>
            <a:lvl7pPr lvl="6"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7pPr>
            <a:lvl8pPr lvl="7"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8pPr>
            <a:lvl9pPr lvl="8" algn="ctr" rtl="0">
              <a:lnSpc>
                <a:spcPct val="100000"/>
              </a:lnSpc>
              <a:spcBef>
                <a:spcPts val="0"/>
              </a:spcBef>
              <a:spcAft>
                <a:spcPts val="0"/>
              </a:spcAft>
              <a:buSzPts val="2000"/>
              <a:buFont typeface="Bai Jamjuree SemiBold"/>
              <a:buNone/>
              <a:defRPr sz="2667">
                <a:latin typeface="Bai Jamjuree SemiBold"/>
                <a:ea typeface="Bai Jamjuree SemiBold"/>
                <a:cs typeface="Bai Jamjuree SemiBold"/>
                <a:sym typeface="Bai Jamjuree SemiBold"/>
              </a:defRPr>
            </a:lvl9pPr>
          </a:lstStyle>
          <a:p>
            <a:r>
              <a:rPr lang="en-US"/>
              <a:t>Click to edit Master subtitle style</a:t>
            </a:r>
            <a:endParaRPr/>
          </a:p>
        </p:txBody>
      </p:sp>
    </p:spTree>
    <p:extLst>
      <p:ext uri="{BB962C8B-B14F-4D97-AF65-F5344CB8AC3E}">
        <p14:creationId xmlns:p14="http://schemas.microsoft.com/office/powerpoint/2010/main" val="3163558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46"/>
        <p:cNvGrpSpPr/>
        <p:nvPr/>
      </p:nvGrpSpPr>
      <p:grpSpPr>
        <a:xfrm>
          <a:off x="0" y="0"/>
          <a:ext cx="0" cy="0"/>
          <a:chOff x="0" y="0"/>
          <a:chExt cx="0" cy="0"/>
        </a:xfrm>
      </p:grpSpPr>
      <p:sp>
        <p:nvSpPr>
          <p:cNvPr id="2047" name="Google Shape;2047;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48" name="Google Shape;2048;p28"/>
          <p:cNvSpPr txBox="1">
            <a:spLocks noGrp="1"/>
          </p:cNvSpPr>
          <p:nvPr>
            <p:ph type="subTitle" idx="1"/>
          </p:nvPr>
        </p:nvSpPr>
        <p:spPr>
          <a:xfrm>
            <a:off x="960000" y="2502103"/>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9" name="Google Shape;2049;p28"/>
          <p:cNvSpPr txBox="1">
            <a:spLocks noGrp="1"/>
          </p:cNvSpPr>
          <p:nvPr>
            <p:ph type="subTitle" idx="2"/>
          </p:nvPr>
        </p:nvSpPr>
        <p:spPr>
          <a:xfrm>
            <a:off x="4445003" y="2502103"/>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0" name="Google Shape;2050;p28"/>
          <p:cNvSpPr txBox="1">
            <a:spLocks noGrp="1"/>
          </p:cNvSpPr>
          <p:nvPr>
            <p:ph type="subTitle" idx="3"/>
          </p:nvPr>
        </p:nvSpPr>
        <p:spPr>
          <a:xfrm>
            <a:off x="960000" y="4895067"/>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1" name="Google Shape;2051;p28"/>
          <p:cNvSpPr txBox="1">
            <a:spLocks noGrp="1"/>
          </p:cNvSpPr>
          <p:nvPr>
            <p:ph type="subTitle" idx="4"/>
          </p:nvPr>
        </p:nvSpPr>
        <p:spPr>
          <a:xfrm>
            <a:off x="4445000" y="4895067"/>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2" name="Google Shape;2052;p28"/>
          <p:cNvSpPr txBox="1">
            <a:spLocks noGrp="1"/>
          </p:cNvSpPr>
          <p:nvPr>
            <p:ph type="subTitle" idx="5"/>
          </p:nvPr>
        </p:nvSpPr>
        <p:spPr>
          <a:xfrm>
            <a:off x="7930000" y="2502103"/>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3" name="Google Shape;2053;p28"/>
          <p:cNvSpPr txBox="1">
            <a:spLocks noGrp="1"/>
          </p:cNvSpPr>
          <p:nvPr>
            <p:ph type="subTitle" idx="6"/>
          </p:nvPr>
        </p:nvSpPr>
        <p:spPr>
          <a:xfrm>
            <a:off x="7930000" y="4895067"/>
            <a:ext cx="33020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4" name="Google Shape;2054;p28"/>
          <p:cNvSpPr txBox="1">
            <a:spLocks noGrp="1"/>
          </p:cNvSpPr>
          <p:nvPr>
            <p:ph type="subTitle" idx="7"/>
          </p:nvPr>
        </p:nvSpPr>
        <p:spPr>
          <a:xfrm>
            <a:off x="960000" y="1998867"/>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55" name="Google Shape;2055;p28"/>
          <p:cNvSpPr txBox="1">
            <a:spLocks noGrp="1"/>
          </p:cNvSpPr>
          <p:nvPr>
            <p:ph type="subTitle" idx="8"/>
          </p:nvPr>
        </p:nvSpPr>
        <p:spPr>
          <a:xfrm>
            <a:off x="4445003" y="1998867"/>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56" name="Google Shape;2056;p28"/>
          <p:cNvSpPr txBox="1">
            <a:spLocks noGrp="1"/>
          </p:cNvSpPr>
          <p:nvPr>
            <p:ph type="subTitle" idx="9"/>
          </p:nvPr>
        </p:nvSpPr>
        <p:spPr>
          <a:xfrm>
            <a:off x="7930000" y="1998867"/>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57" name="Google Shape;2057;p28"/>
          <p:cNvSpPr txBox="1">
            <a:spLocks noGrp="1"/>
          </p:cNvSpPr>
          <p:nvPr>
            <p:ph type="subTitle" idx="13"/>
          </p:nvPr>
        </p:nvSpPr>
        <p:spPr>
          <a:xfrm>
            <a:off x="960000" y="4387599"/>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58" name="Google Shape;2058;p28"/>
          <p:cNvSpPr txBox="1">
            <a:spLocks noGrp="1"/>
          </p:cNvSpPr>
          <p:nvPr>
            <p:ph type="subTitle" idx="14"/>
          </p:nvPr>
        </p:nvSpPr>
        <p:spPr>
          <a:xfrm>
            <a:off x="4445003" y="4387599"/>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59" name="Google Shape;2059;p28"/>
          <p:cNvSpPr txBox="1">
            <a:spLocks noGrp="1"/>
          </p:cNvSpPr>
          <p:nvPr>
            <p:ph type="subTitle" idx="15"/>
          </p:nvPr>
        </p:nvSpPr>
        <p:spPr>
          <a:xfrm>
            <a:off x="7930000" y="4387599"/>
            <a:ext cx="3302000" cy="63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2pPr>
            <a:lvl3pPr lvl="2"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3pPr>
            <a:lvl4pPr lvl="3"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4pPr>
            <a:lvl5pPr lvl="4"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5pPr>
            <a:lvl6pPr lvl="5"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6pPr>
            <a:lvl7pPr lvl="6"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7pPr>
            <a:lvl8pPr lvl="7"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8pPr>
            <a:lvl9pPr lvl="8" algn="ctr" rtl="0">
              <a:lnSpc>
                <a:spcPct val="100000"/>
              </a:lnSpc>
              <a:spcBef>
                <a:spcPts val="0"/>
              </a:spcBef>
              <a:spcAft>
                <a:spcPts val="0"/>
              </a:spcAft>
              <a:buSzPts val="2000"/>
              <a:buFont typeface="Bai Jamjuree"/>
              <a:buNone/>
              <a:defRPr sz="2667" b="1">
                <a:latin typeface="Bai Jamjuree"/>
                <a:ea typeface="Bai Jamjuree"/>
                <a:cs typeface="Bai Jamjuree"/>
                <a:sym typeface="Bai Jamjuree"/>
              </a:defRPr>
            </a:lvl9pPr>
          </a:lstStyle>
          <a:p>
            <a:r>
              <a:rPr lang="en-US"/>
              <a:t>Click to edit Master subtitle style</a:t>
            </a:r>
            <a:endParaRPr/>
          </a:p>
        </p:txBody>
      </p:sp>
      <p:sp>
        <p:nvSpPr>
          <p:cNvPr id="2060" name="Google Shape;2060;p28"/>
          <p:cNvSpPr/>
          <p:nvPr/>
        </p:nvSpPr>
        <p:spPr>
          <a:xfrm>
            <a:off x="11477034" y="4200867"/>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61" name="Google Shape;2061;p28"/>
          <p:cNvGrpSpPr/>
          <p:nvPr/>
        </p:nvGrpSpPr>
        <p:grpSpPr>
          <a:xfrm>
            <a:off x="-518497" y="925860"/>
            <a:ext cx="12849776" cy="5253147"/>
            <a:chOff x="-388873" y="694395"/>
            <a:chExt cx="9637332" cy="3939860"/>
          </a:xfrm>
        </p:grpSpPr>
        <p:grpSp>
          <p:nvGrpSpPr>
            <p:cNvPr id="2062" name="Google Shape;2062;p28"/>
            <p:cNvGrpSpPr/>
            <p:nvPr/>
          </p:nvGrpSpPr>
          <p:grpSpPr>
            <a:xfrm rot="-9735451">
              <a:off x="168964" y="748949"/>
              <a:ext cx="410123" cy="333699"/>
              <a:chOff x="1271050" y="2649850"/>
              <a:chExt cx="120475" cy="98025"/>
            </a:xfrm>
          </p:grpSpPr>
          <p:sp>
            <p:nvSpPr>
              <p:cNvPr id="2063" name="Google Shape;2063;p28"/>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28"/>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28"/>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66" name="Google Shape;2066;p28"/>
            <p:cNvGrpSpPr/>
            <p:nvPr/>
          </p:nvGrpSpPr>
          <p:grpSpPr>
            <a:xfrm>
              <a:off x="8677608" y="972742"/>
              <a:ext cx="570851" cy="572699"/>
              <a:chOff x="1926550" y="3146625"/>
              <a:chExt cx="301225" cy="302200"/>
            </a:xfrm>
          </p:grpSpPr>
          <p:sp>
            <p:nvSpPr>
              <p:cNvPr id="2067" name="Google Shape;2067;p28"/>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28"/>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28"/>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28"/>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28"/>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28"/>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3" name="Google Shape;2073;p28"/>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4" name="Google Shape;2074;p28"/>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5" name="Google Shape;2075;p28"/>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76" name="Google Shape;2076;p28"/>
            <p:cNvGrpSpPr/>
            <p:nvPr/>
          </p:nvGrpSpPr>
          <p:grpSpPr>
            <a:xfrm>
              <a:off x="-388873" y="3701550"/>
              <a:ext cx="925101" cy="932705"/>
              <a:chOff x="5254975" y="-194125"/>
              <a:chExt cx="1286291" cy="1296864"/>
            </a:xfrm>
          </p:grpSpPr>
          <p:sp>
            <p:nvSpPr>
              <p:cNvPr id="2077" name="Google Shape;2077;p28"/>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78" name="Google Shape;2078;p28"/>
              <p:cNvGrpSpPr/>
              <p:nvPr/>
            </p:nvGrpSpPr>
            <p:grpSpPr>
              <a:xfrm>
                <a:off x="5256207" y="-187096"/>
                <a:ext cx="1194991" cy="979137"/>
                <a:chOff x="3398625" y="3024000"/>
                <a:chExt cx="720525" cy="590375"/>
              </a:xfrm>
            </p:grpSpPr>
            <p:sp>
              <p:nvSpPr>
                <p:cNvPr id="2079" name="Google Shape;2079;p28"/>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28"/>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28"/>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28"/>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28"/>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4" name="Google Shape;2084;p28"/>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5" name="Google Shape;2085;p28"/>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28"/>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28"/>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8" name="Google Shape;2088;p28"/>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9" name="Google Shape;2089;p28"/>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0" name="Google Shape;2090;p28"/>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1" name="Google Shape;2091;p28"/>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2" name="Google Shape;2092;p28"/>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3" name="Google Shape;2093;p28"/>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4" name="Google Shape;2094;p28"/>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5" name="Google Shape;2095;p28"/>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6" name="Google Shape;2096;p28"/>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7" name="Google Shape;2097;p28"/>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28"/>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28"/>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28"/>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28"/>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28"/>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28"/>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28"/>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28"/>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28"/>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28"/>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28"/>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28"/>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28"/>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28"/>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28"/>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28"/>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4" name="Google Shape;2114;p28"/>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5" name="Google Shape;2115;p28"/>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6" name="Google Shape;2116;p28"/>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7" name="Google Shape;2117;p28"/>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8" name="Google Shape;2118;p28"/>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9" name="Google Shape;2119;p28"/>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0" name="Google Shape;2120;p28"/>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1" name="Google Shape;2121;p28"/>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2" name="Google Shape;2122;p28"/>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3" name="Google Shape;2123;p28"/>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4" name="Google Shape;2124;p28"/>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5" name="Google Shape;2125;p28"/>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6" name="Google Shape;2126;p28"/>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7" name="Google Shape;2127;p28"/>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8" name="Google Shape;2128;p28"/>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9" name="Google Shape;2129;p28"/>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0" name="Google Shape;2130;p28"/>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1" name="Google Shape;2131;p28"/>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2" name="Google Shape;2132;p28"/>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3" name="Google Shape;2133;p28"/>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4" name="Google Shape;2134;p28"/>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5" name="Google Shape;2135;p28"/>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6" name="Google Shape;2136;p28"/>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7" name="Google Shape;2137;p28"/>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8" name="Google Shape;2138;p28"/>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9" name="Google Shape;2139;p28"/>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0" name="Google Shape;2140;p28"/>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1" name="Google Shape;2141;p28"/>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2" name="Google Shape;2142;p28"/>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3" name="Google Shape;2143;p28"/>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4" name="Google Shape;2144;p28"/>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5" name="Google Shape;2145;p28"/>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6" name="Google Shape;2146;p28"/>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7" name="Google Shape;2147;p28"/>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8" name="Google Shape;2148;p28"/>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9" name="Google Shape;2149;p28"/>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0" name="Google Shape;2150;p28"/>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1" name="Google Shape;2151;p28"/>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2" name="Google Shape;2152;p28"/>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3" name="Google Shape;2153;p28"/>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4" name="Google Shape;2154;p28"/>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5" name="Google Shape;2155;p28"/>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6" name="Google Shape;2156;p28"/>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7" name="Google Shape;2157;p28"/>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8" name="Google Shape;2158;p28"/>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9" name="Google Shape;2159;p28"/>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0" name="Google Shape;2160;p28"/>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1" name="Google Shape;2161;p28"/>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2" name="Google Shape;2162;p28"/>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3" name="Google Shape;2163;p28"/>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4" name="Google Shape;2164;p28"/>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5" name="Google Shape;2165;p28"/>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6" name="Google Shape;2166;p28"/>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7" name="Google Shape;2167;p28"/>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8" name="Google Shape;2168;p28"/>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9" name="Google Shape;2169;p28"/>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0" name="Google Shape;2170;p28"/>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1" name="Google Shape;2171;p28"/>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2" name="Google Shape;2172;p28"/>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3" name="Google Shape;2173;p28"/>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4" name="Google Shape;2174;p28"/>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5" name="Google Shape;2175;p28"/>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6" name="Google Shape;2176;p28"/>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7" name="Google Shape;2177;p28"/>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8" name="Google Shape;2178;p28"/>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9" name="Google Shape;2179;p28"/>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0" name="Google Shape;2180;p28"/>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1" name="Google Shape;2181;p28"/>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2" name="Google Shape;2182;p28"/>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3" name="Google Shape;2183;p28"/>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15572573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184"/>
        <p:cNvGrpSpPr/>
        <p:nvPr/>
      </p:nvGrpSpPr>
      <p:grpSpPr>
        <a:xfrm>
          <a:off x="0" y="0"/>
          <a:ext cx="0" cy="0"/>
          <a:chOff x="0" y="0"/>
          <a:chExt cx="0" cy="0"/>
        </a:xfrm>
      </p:grpSpPr>
      <p:grpSp>
        <p:nvGrpSpPr>
          <p:cNvPr id="2185" name="Google Shape;2185;p29"/>
          <p:cNvGrpSpPr/>
          <p:nvPr/>
        </p:nvGrpSpPr>
        <p:grpSpPr>
          <a:xfrm flipH="1">
            <a:off x="404150" y="5701896"/>
            <a:ext cx="870741" cy="873560"/>
            <a:chOff x="1926550" y="3146625"/>
            <a:chExt cx="301225" cy="302200"/>
          </a:xfrm>
        </p:grpSpPr>
        <p:sp>
          <p:nvSpPr>
            <p:cNvPr id="2186" name="Google Shape;2186;p29"/>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7" name="Google Shape;2187;p29"/>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8" name="Google Shape;2188;p29"/>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9" name="Google Shape;2189;p29"/>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0" name="Google Shape;2190;p29"/>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1" name="Google Shape;2191;p29"/>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2" name="Google Shape;2192;p29"/>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3" name="Google Shape;2193;p29"/>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4" name="Google Shape;2194;p29"/>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95" name="Google Shape;2195;p29"/>
          <p:cNvGrpSpPr/>
          <p:nvPr/>
        </p:nvGrpSpPr>
        <p:grpSpPr>
          <a:xfrm flipH="1">
            <a:off x="11080553" y="1070267"/>
            <a:ext cx="1715055" cy="1729152"/>
            <a:chOff x="5254975" y="-194125"/>
            <a:chExt cx="1286291" cy="1296864"/>
          </a:xfrm>
        </p:grpSpPr>
        <p:sp>
          <p:nvSpPr>
            <p:cNvPr id="2196" name="Google Shape;2196;p29"/>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197" name="Google Shape;2197;p29"/>
            <p:cNvGrpSpPr/>
            <p:nvPr/>
          </p:nvGrpSpPr>
          <p:grpSpPr>
            <a:xfrm>
              <a:off x="5256207" y="-187096"/>
              <a:ext cx="1194991" cy="979137"/>
              <a:chOff x="3398625" y="3024000"/>
              <a:chExt cx="720525" cy="590375"/>
            </a:xfrm>
          </p:grpSpPr>
          <p:sp>
            <p:nvSpPr>
              <p:cNvPr id="2198" name="Google Shape;2198;p29"/>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9" name="Google Shape;2199;p29"/>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0" name="Google Shape;2200;p29"/>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1" name="Google Shape;2201;p29"/>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2" name="Google Shape;2202;p29"/>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3" name="Google Shape;2203;p29"/>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4" name="Google Shape;2204;p29"/>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5" name="Google Shape;2205;p29"/>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6" name="Google Shape;2206;p29"/>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7" name="Google Shape;2207;p29"/>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8" name="Google Shape;2208;p29"/>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9" name="Google Shape;2209;p29"/>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0" name="Google Shape;2210;p29"/>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1" name="Google Shape;2211;p29"/>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2" name="Google Shape;2212;p29"/>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3" name="Google Shape;2213;p29"/>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4" name="Google Shape;2214;p29"/>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5" name="Google Shape;2215;p29"/>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6" name="Google Shape;2216;p29"/>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7" name="Google Shape;2217;p29"/>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8" name="Google Shape;2218;p29"/>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9" name="Google Shape;2219;p29"/>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0" name="Google Shape;2220;p29"/>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1" name="Google Shape;2221;p29"/>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2" name="Google Shape;2222;p29"/>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3" name="Google Shape;2223;p29"/>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4" name="Google Shape;2224;p29"/>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5" name="Google Shape;2225;p29"/>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6" name="Google Shape;2226;p29"/>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7" name="Google Shape;2227;p29"/>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8" name="Google Shape;2228;p29"/>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9" name="Google Shape;2229;p29"/>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0" name="Google Shape;2230;p29"/>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1" name="Google Shape;2231;p29"/>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2" name="Google Shape;2232;p29"/>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3" name="Google Shape;2233;p29"/>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4" name="Google Shape;2234;p29"/>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5" name="Google Shape;2235;p29"/>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6" name="Google Shape;2236;p29"/>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7" name="Google Shape;2237;p29"/>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8" name="Google Shape;2238;p29"/>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9" name="Google Shape;2239;p29"/>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0" name="Google Shape;2240;p29"/>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1" name="Google Shape;2241;p29"/>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2" name="Google Shape;2242;p29"/>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3" name="Google Shape;2243;p29"/>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4" name="Google Shape;2244;p29"/>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5" name="Google Shape;2245;p29"/>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6" name="Google Shape;2246;p29"/>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7" name="Google Shape;2247;p29"/>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8" name="Google Shape;2248;p29"/>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9" name="Google Shape;2249;p29"/>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0" name="Google Shape;2250;p29"/>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1" name="Google Shape;2251;p29"/>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2" name="Google Shape;2252;p29"/>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3" name="Google Shape;2253;p29"/>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4" name="Google Shape;2254;p29"/>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5" name="Google Shape;2255;p29"/>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6" name="Google Shape;2256;p29"/>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7" name="Google Shape;2257;p29"/>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8" name="Google Shape;2258;p29"/>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9" name="Google Shape;2259;p29"/>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0" name="Google Shape;2260;p29"/>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1" name="Google Shape;2261;p29"/>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2" name="Google Shape;2262;p29"/>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3" name="Google Shape;2263;p29"/>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4" name="Google Shape;2264;p29"/>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5" name="Google Shape;2265;p29"/>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6" name="Google Shape;2266;p29"/>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7" name="Google Shape;2267;p29"/>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8" name="Google Shape;2268;p29"/>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9" name="Google Shape;2269;p29"/>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0" name="Google Shape;2270;p29"/>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1" name="Google Shape;2271;p29"/>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2" name="Google Shape;2272;p29"/>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3" name="Google Shape;2273;p29"/>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4" name="Google Shape;2274;p29"/>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5" name="Google Shape;2275;p29"/>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6" name="Google Shape;2276;p29"/>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7" name="Google Shape;2277;p29"/>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8" name="Google Shape;2278;p29"/>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9" name="Google Shape;2279;p29"/>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0" name="Google Shape;2280;p29"/>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1" name="Google Shape;2281;p29"/>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2" name="Google Shape;2282;p29"/>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3" name="Google Shape;2283;p29"/>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4" name="Google Shape;2284;p29"/>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5" name="Google Shape;2285;p29"/>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6" name="Google Shape;2286;p29"/>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7" name="Google Shape;2287;p29"/>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8" name="Google Shape;2288;p29"/>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9" name="Google Shape;2289;p29"/>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0" name="Google Shape;2290;p29"/>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1" name="Google Shape;2291;p29"/>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2" name="Google Shape;2292;p29"/>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3" name="Google Shape;2293;p29"/>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4" name="Google Shape;2294;p29"/>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5" name="Google Shape;2295;p29"/>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6" name="Google Shape;2296;p29"/>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7" name="Google Shape;2297;p29"/>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8" name="Google Shape;2298;p29"/>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9" name="Google Shape;2299;p29"/>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0" name="Google Shape;2300;p29"/>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1" name="Google Shape;2301;p29"/>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2" name="Google Shape;2302;p29"/>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303" name="Google Shape;2303;p29"/>
          <p:cNvSpPr/>
          <p:nvPr/>
        </p:nvSpPr>
        <p:spPr>
          <a:xfrm rot="-2700000" flipH="1">
            <a:off x="8412052" y="6398133"/>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4" name="Google Shape;2304;p29"/>
          <p:cNvSpPr/>
          <p:nvPr/>
        </p:nvSpPr>
        <p:spPr>
          <a:xfrm rot="-2700000" flipH="1">
            <a:off x="-492715" y="1201467"/>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5" name="Google Shape;2305;p29"/>
          <p:cNvSpPr txBox="1">
            <a:spLocks noGrp="1"/>
          </p:cNvSpPr>
          <p:nvPr>
            <p:ph type="title" hasCustomPrompt="1"/>
          </p:nvPr>
        </p:nvSpPr>
        <p:spPr>
          <a:xfrm>
            <a:off x="2964800" y="736149"/>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306" name="Google Shape;2306;p29"/>
          <p:cNvSpPr txBox="1">
            <a:spLocks noGrp="1"/>
          </p:cNvSpPr>
          <p:nvPr>
            <p:ph type="subTitle" idx="1"/>
          </p:nvPr>
        </p:nvSpPr>
        <p:spPr>
          <a:xfrm>
            <a:off x="2964800" y="1550867"/>
            <a:ext cx="6262400" cy="67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2307" name="Google Shape;2307;p29"/>
          <p:cNvSpPr txBox="1">
            <a:spLocks noGrp="1"/>
          </p:cNvSpPr>
          <p:nvPr>
            <p:ph type="title" idx="2" hasCustomPrompt="1"/>
          </p:nvPr>
        </p:nvSpPr>
        <p:spPr>
          <a:xfrm>
            <a:off x="2964800" y="2694640"/>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308" name="Google Shape;2308;p29"/>
          <p:cNvSpPr txBox="1">
            <a:spLocks noGrp="1"/>
          </p:cNvSpPr>
          <p:nvPr>
            <p:ph type="subTitle" idx="3"/>
          </p:nvPr>
        </p:nvSpPr>
        <p:spPr>
          <a:xfrm>
            <a:off x="2964800" y="3509352"/>
            <a:ext cx="6262400" cy="67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2309" name="Google Shape;2309;p29"/>
          <p:cNvSpPr txBox="1">
            <a:spLocks noGrp="1"/>
          </p:cNvSpPr>
          <p:nvPr>
            <p:ph type="title" idx="4" hasCustomPrompt="1"/>
          </p:nvPr>
        </p:nvSpPr>
        <p:spPr>
          <a:xfrm>
            <a:off x="2964800" y="4653132"/>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310" name="Google Shape;2310;p29"/>
          <p:cNvSpPr txBox="1">
            <a:spLocks noGrp="1"/>
          </p:cNvSpPr>
          <p:nvPr>
            <p:ph type="subTitle" idx="5"/>
          </p:nvPr>
        </p:nvSpPr>
        <p:spPr>
          <a:xfrm>
            <a:off x="2964800" y="5467867"/>
            <a:ext cx="6262400" cy="67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1312957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11"/>
        <p:cNvGrpSpPr/>
        <p:nvPr/>
      </p:nvGrpSpPr>
      <p:grpSpPr>
        <a:xfrm>
          <a:off x="0" y="0"/>
          <a:ext cx="0" cy="0"/>
          <a:chOff x="0" y="0"/>
          <a:chExt cx="0" cy="0"/>
        </a:xfrm>
      </p:grpSpPr>
      <p:grpSp>
        <p:nvGrpSpPr>
          <p:cNvPr id="2312" name="Google Shape;2312;p30"/>
          <p:cNvGrpSpPr/>
          <p:nvPr/>
        </p:nvGrpSpPr>
        <p:grpSpPr>
          <a:xfrm>
            <a:off x="-2114283" y="1774415"/>
            <a:ext cx="15258517" cy="5963581"/>
            <a:chOff x="-1585712" y="1330811"/>
            <a:chExt cx="11443888" cy="4472686"/>
          </a:xfrm>
        </p:grpSpPr>
        <p:sp>
          <p:nvSpPr>
            <p:cNvPr id="2313" name="Google Shape;2313;p30"/>
            <p:cNvSpPr/>
            <p:nvPr/>
          </p:nvSpPr>
          <p:spPr>
            <a:xfrm flipH="1">
              <a:off x="7366644" y="1330811"/>
              <a:ext cx="2491531" cy="3970042"/>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4" name="Google Shape;2314;p30"/>
            <p:cNvSpPr/>
            <p:nvPr/>
          </p:nvSpPr>
          <p:spPr>
            <a:xfrm>
              <a:off x="-1585712" y="2727575"/>
              <a:ext cx="2741290" cy="2741290"/>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5" name="Google Shape;2315;p30"/>
            <p:cNvSpPr/>
            <p:nvPr/>
          </p:nvSpPr>
          <p:spPr>
            <a:xfrm rot="2700000">
              <a:off x="4128975"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16" name="Google Shape;2316;p30"/>
          <p:cNvSpPr txBox="1">
            <a:spLocks noGrp="1"/>
          </p:cNvSpPr>
          <p:nvPr>
            <p:ph type="title"/>
          </p:nvPr>
        </p:nvSpPr>
        <p:spPr>
          <a:xfrm>
            <a:off x="2798856" y="816500"/>
            <a:ext cx="65944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17" name="Google Shape;2317;p30"/>
          <p:cNvSpPr txBox="1">
            <a:spLocks noGrp="1"/>
          </p:cNvSpPr>
          <p:nvPr>
            <p:ph type="subTitle" idx="1"/>
          </p:nvPr>
        </p:nvSpPr>
        <p:spPr>
          <a:xfrm>
            <a:off x="2798800" y="2368400"/>
            <a:ext cx="6594400" cy="1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318" name="Google Shape;2318;p30"/>
          <p:cNvSpPr txBox="1"/>
          <p:nvPr/>
        </p:nvSpPr>
        <p:spPr>
          <a:xfrm>
            <a:off x="2798800" y="4729067"/>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ms" sz="1333" b="1">
                <a:solidFill>
                  <a:schemeClr val="dk1"/>
                </a:solidFill>
                <a:latin typeface="Arimo"/>
                <a:ea typeface="Arimo"/>
                <a:cs typeface="Arimo"/>
                <a:sym typeface="Arimo"/>
              </a:rPr>
              <a:t>CREDITS:</a:t>
            </a:r>
            <a:r>
              <a:rPr lang="ms" sz="1333">
                <a:solidFill>
                  <a:schemeClr val="dk1"/>
                </a:solidFill>
                <a:latin typeface="Arimo"/>
                <a:ea typeface="Arimo"/>
                <a:cs typeface="Arimo"/>
                <a:sym typeface="Arimo"/>
              </a:rPr>
              <a:t> This presentation template was created by </a:t>
            </a:r>
            <a:r>
              <a:rPr lang="ms" sz="1333" b="1" u="sng">
                <a:solidFill>
                  <a:schemeClr val="hlink"/>
                </a:solidFill>
                <a:latin typeface="Arimo"/>
                <a:ea typeface="Arimo"/>
                <a:cs typeface="Arimo"/>
                <a:sym typeface="Arimo"/>
                <a:hlinkClick r:id="rId2"/>
              </a:rPr>
              <a:t>Slidesgo</a:t>
            </a:r>
            <a:r>
              <a:rPr lang="ms" sz="1333">
                <a:solidFill>
                  <a:schemeClr val="dk1"/>
                </a:solidFill>
                <a:latin typeface="Arimo"/>
                <a:ea typeface="Arimo"/>
                <a:cs typeface="Arimo"/>
                <a:sym typeface="Arimo"/>
              </a:rPr>
              <a:t>, and includes icons by </a:t>
            </a:r>
            <a:r>
              <a:rPr lang="ms" sz="1333" b="1" u="sng">
                <a:solidFill>
                  <a:schemeClr val="dk1"/>
                </a:solid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ms" sz="1333">
                <a:solidFill>
                  <a:schemeClr val="dk1"/>
                </a:solidFill>
                <a:latin typeface="Arimo"/>
                <a:ea typeface="Arimo"/>
                <a:cs typeface="Arimo"/>
                <a:sym typeface="Arimo"/>
              </a:rPr>
              <a:t>, and infographics &amp; images by </a:t>
            </a:r>
            <a:r>
              <a:rPr lang="ms" sz="1333" b="1" u="sng">
                <a:solidFill>
                  <a:schemeClr val="dk1"/>
                </a:solidFill>
                <a:latin typeface="Arimo"/>
                <a:ea typeface="Arimo"/>
                <a:cs typeface="Arimo"/>
                <a:sym typeface="Arimo"/>
                <a:hlinkClick r:id="rId4">
                  <a:extLst>
                    <a:ext uri="{A12FA001-AC4F-418D-AE19-62706E023703}">
                      <ahyp:hlinkClr xmlns:ahyp="http://schemas.microsoft.com/office/drawing/2018/hyperlinkcolor" val="tx"/>
                    </a:ext>
                  </a:extLst>
                </a:hlinkClick>
              </a:rPr>
              <a:t>Freepik</a:t>
            </a:r>
            <a:r>
              <a:rPr lang="ms" sz="1333" u="sng">
                <a:solidFill>
                  <a:schemeClr val="dk1"/>
                </a:solidFill>
                <a:latin typeface="Arimo"/>
                <a:ea typeface="Arimo"/>
                <a:cs typeface="Arimo"/>
                <a:sym typeface="Arimo"/>
              </a:rPr>
              <a:t> </a:t>
            </a:r>
            <a:endParaRPr sz="1333" b="1" u="sng">
              <a:solidFill>
                <a:schemeClr val="dk1"/>
              </a:solidFill>
              <a:latin typeface="Arimo"/>
              <a:ea typeface="Arimo"/>
              <a:cs typeface="Arimo"/>
              <a:sym typeface="Arimo"/>
            </a:endParaRPr>
          </a:p>
        </p:txBody>
      </p:sp>
      <p:grpSp>
        <p:nvGrpSpPr>
          <p:cNvPr id="2319" name="Google Shape;2319;p30"/>
          <p:cNvGrpSpPr/>
          <p:nvPr/>
        </p:nvGrpSpPr>
        <p:grpSpPr>
          <a:xfrm>
            <a:off x="10160265" y="2678056"/>
            <a:ext cx="2498263" cy="4613779"/>
            <a:chOff x="7620198" y="2008542"/>
            <a:chExt cx="1873697" cy="3460334"/>
          </a:xfrm>
        </p:grpSpPr>
        <p:grpSp>
          <p:nvGrpSpPr>
            <p:cNvPr id="2320" name="Google Shape;2320;p30"/>
            <p:cNvGrpSpPr/>
            <p:nvPr/>
          </p:nvGrpSpPr>
          <p:grpSpPr>
            <a:xfrm>
              <a:off x="7652397" y="3009852"/>
              <a:ext cx="653046" cy="611943"/>
              <a:chOff x="1281300" y="2251475"/>
              <a:chExt cx="280025" cy="262400"/>
            </a:xfrm>
          </p:grpSpPr>
          <p:sp>
            <p:nvSpPr>
              <p:cNvPr id="2321" name="Google Shape;2321;p30"/>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2" name="Google Shape;2322;p30"/>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3" name="Google Shape;2323;p30"/>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4" name="Google Shape;2324;p30"/>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5" name="Google Shape;2325;p30"/>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6" name="Google Shape;2326;p30"/>
            <p:cNvGrpSpPr/>
            <p:nvPr/>
          </p:nvGrpSpPr>
          <p:grpSpPr>
            <a:xfrm>
              <a:off x="8524747" y="2008542"/>
              <a:ext cx="503203" cy="356245"/>
              <a:chOff x="2779525" y="4198925"/>
              <a:chExt cx="148350" cy="105025"/>
            </a:xfrm>
          </p:grpSpPr>
          <p:grpSp>
            <p:nvGrpSpPr>
              <p:cNvPr id="2327" name="Google Shape;2327;p30"/>
              <p:cNvGrpSpPr/>
              <p:nvPr/>
            </p:nvGrpSpPr>
            <p:grpSpPr>
              <a:xfrm>
                <a:off x="2779525" y="4204125"/>
                <a:ext cx="148350" cy="99825"/>
                <a:chOff x="2438725" y="3288850"/>
                <a:chExt cx="148350" cy="99825"/>
              </a:xfrm>
            </p:grpSpPr>
            <p:sp>
              <p:nvSpPr>
                <p:cNvPr id="2328" name="Google Shape;2328;p30"/>
                <p:cNvSpPr/>
                <p:nvPr/>
              </p:nvSpPr>
              <p:spPr>
                <a:xfrm>
                  <a:off x="2482950" y="3308250"/>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9" name="Google Shape;2329;p30"/>
                <p:cNvSpPr/>
                <p:nvPr/>
              </p:nvSpPr>
              <p:spPr>
                <a:xfrm>
                  <a:off x="2438725" y="3288850"/>
                  <a:ext cx="34825" cy="29000"/>
                </a:xfrm>
                <a:custGeom>
                  <a:avLst/>
                  <a:gdLst/>
                  <a:ahLst/>
                  <a:cxnLst/>
                  <a:rect l="l" t="t" r="r" b="b"/>
                  <a:pathLst>
                    <a:path w="1393" h="1160" extrusionOk="0">
                      <a:moveTo>
                        <a:pt x="1126" y="0"/>
                      </a:moveTo>
                      <a:lnTo>
                        <a:pt x="505" y="610"/>
                      </a:lnTo>
                      <a:lnTo>
                        <a:pt x="272" y="372"/>
                      </a:lnTo>
                      <a:lnTo>
                        <a:pt x="1" y="644"/>
                      </a:lnTo>
                      <a:lnTo>
                        <a:pt x="505" y="1159"/>
                      </a:lnTo>
                      <a:lnTo>
                        <a:pt x="1392" y="272"/>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0" name="Google Shape;2330;p30"/>
                <p:cNvSpPr/>
                <p:nvPr/>
              </p:nvSpPr>
              <p:spPr>
                <a:xfrm>
                  <a:off x="2482950" y="3354700"/>
                  <a:ext cx="104125" cy="9575"/>
                </a:xfrm>
                <a:custGeom>
                  <a:avLst/>
                  <a:gdLst/>
                  <a:ahLst/>
                  <a:cxnLst/>
                  <a:rect l="l" t="t" r="r" b="b"/>
                  <a:pathLst>
                    <a:path w="4165" h="383" extrusionOk="0">
                      <a:moveTo>
                        <a:pt x="0" y="0"/>
                      </a:moveTo>
                      <a:lnTo>
                        <a:pt x="0" y="383"/>
                      </a:lnTo>
                      <a:lnTo>
                        <a:pt x="4164" y="383"/>
                      </a:lnTo>
                      <a:lnTo>
                        <a:pt x="4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1" name="Google Shape;2331;p30"/>
                <p:cNvSpPr/>
                <p:nvPr/>
              </p:nvSpPr>
              <p:spPr>
                <a:xfrm>
                  <a:off x="2482950" y="3379075"/>
                  <a:ext cx="104125" cy="9600"/>
                </a:xfrm>
                <a:custGeom>
                  <a:avLst/>
                  <a:gdLst/>
                  <a:ahLst/>
                  <a:cxnLst/>
                  <a:rect l="l" t="t" r="r" b="b"/>
                  <a:pathLst>
                    <a:path w="4165" h="384" extrusionOk="0">
                      <a:moveTo>
                        <a:pt x="0" y="1"/>
                      </a:moveTo>
                      <a:lnTo>
                        <a:pt x="0" y="384"/>
                      </a:lnTo>
                      <a:lnTo>
                        <a:pt x="4164" y="384"/>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2" name="Google Shape;2332;p30"/>
                <p:cNvSpPr/>
                <p:nvPr/>
              </p:nvSpPr>
              <p:spPr>
                <a:xfrm>
                  <a:off x="2438725" y="3359675"/>
                  <a:ext cx="34825" cy="29000"/>
                </a:xfrm>
                <a:custGeom>
                  <a:avLst/>
                  <a:gdLst/>
                  <a:ahLst/>
                  <a:cxnLst/>
                  <a:rect l="l" t="t" r="r" b="b"/>
                  <a:pathLst>
                    <a:path w="1393" h="1160" extrusionOk="0">
                      <a:moveTo>
                        <a:pt x="1126" y="1"/>
                      </a:moveTo>
                      <a:lnTo>
                        <a:pt x="505" y="611"/>
                      </a:lnTo>
                      <a:lnTo>
                        <a:pt x="272" y="378"/>
                      </a:lnTo>
                      <a:lnTo>
                        <a:pt x="1" y="644"/>
                      </a:lnTo>
                      <a:lnTo>
                        <a:pt x="505" y="1160"/>
                      </a:lnTo>
                      <a:lnTo>
                        <a:pt x="1392" y="272"/>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33" name="Google Shape;2333;p30"/>
              <p:cNvSpPr/>
              <p:nvPr/>
            </p:nvSpPr>
            <p:spPr>
              <a:xfrm>
                <a:off x="2823750" y="4198925"/>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4" name="Google Shape;2334;p30"/>
            <p:cNvGrpSpPr/>
            <p:nvPr/>
          </p:nvGrpSpPr>
          <p:grpSpPr>
            <a:xfrm rot="778270">
              <a:off x="7771711" y="3868274"/>
              <a:ext cx="1318121" cy="1471437"/>
              <a:chOff x="3390175" y="4223650"/>
              <a:chExt cx="549325" cy="613250"/>
            </a:xfrm>
          </p:grpSpPr>
          <p:sp>
            <p:nvSpPr>
              <p:cNvPr id="2335" name="Google Shape;2335;p30"/>
              <p:cNvSpPr/>
              <p:nvPr/>
            </p:nvSpPr>
            <p:spPr>
              <a:xfrm>
                <a:off x="3402225" y="4269550"/>
                <a:ext cx="537275" cy="567350"/>
              </a:xfrm>
              <a:custGeom>
                <a:avLst/>
                <a:gdLst/>
                <a:ahLst/>
                <a:cxnLst/>
                <a:rect l="l" t="t" r="r" b="b"/>
                <a:pathLst>
                  <a:path w="21491" h="22694" extrusionOk="0">
                    <a:moveTo>
                      <a:pt x="1991" y="0"/>
                    </a:moveTo>
                    <a:cubicBezTo>
                      <a:pt x="1991" y="0"/>
                      <a:pt x="466" y="205"/>
                      <a:pt x="1847" y="2534"/>
                    </a:cubicBezTo>
                    <a:lnTo>
                      <a:pt x="4824" y="6637"/>
                    </a:lnTo>
                    <a:cubicBezTo>
                      <a:pt x="5684" y="7968"/>
                      <a:pt x="6959" y="10163"/>
                      <a:pt x="6615" y="10707"/>
                    </a:cubicBezTo>
                    <a:cubicBezTo>
                      <a:pt x="6466" y="10942"/>
                      <a:pt x="6251" y="11027"/>
                      <a:pt x="6019" y="11027"/>
                    </a:cubicBezTo>
                    <a:cubicBezTo>
                      <a:pt x="5732" y="11027"/>
                      <a:pt x="5419" y="10897"/>
                      <a:pt x="5173" y="10762"/>
                    </a:cubicBezTo>
                    <a:cubicBezTo>
                      <a:pt x="4724" y="10512"/>
                      <a:pt x="4325" y="10185"/>
                      <a:pt x="3893" y="9925"/>
                    </a:cubicBezTo>
                    <a:cubicBezTo>
                      <a:pt x="3294" y="9570"/>
                      <a:pt x="2656" y="9259"/>
                      <a:pt x="1991" y="9043"/>
                    </a:cubicBezTo>
                    <a:cubicBezTo>
                      <a:pt x="1770" y="8973"/>
                      <a:pt x="1460" y="8874"/>
                      <a:pt x="1176" y="8874"/>
                    </a:cubicBezTo>
                    <a:cubicBezTo>
                      <a:pt x="990" y="8874"/>
                      <a:pt x="814" y="8917"/>
                      <a:pt x="682" y="9038"/>
                    </a:cubicBezTo>
                    <a:cubicBezTo>
                      <a:pt x="0" y="9647"/>
                      <a:pt x="1353" y="10773"/>
                      <a:pt x="1958" y="11422"/>
                    </a:cubicBezTo>
                    <a:cubicBezTo>
                      <a:pt x="3421" y="12985"/>
                      <a:pt x="12653" y="22694"/>
                      <a:pt x="12653" y="22694"/>
                    </a:cubicBezTo>
                    <a:lnTo>
                      <a:pt x="21491" y="17232"/>
                    </a:lnTo>
                    <a:cubicBezTo>
                      <a:pt x="21491" y="17232"/>
                      <a:pt x="13823" y="6587"/>
                      <a:pt x="12587" y="5184"/>
                    </a:cubicBezTo>
                    <a:cubicBezTo>
                      <a:pt x="11116" y="3504"/>
                      <a:pt x="10183" y="3159"/>
                      <a:pt x="9664" y="3159"/>
                    </a:cubicBezTo>
                    <a:cubicBezTo>
                      <a:pt x="9303" y="3159"/>
                      <a:pt x="9143" y="3327"/>
                      <a:pt x="9143" y="3327"/>
                    </a:cubicBezTo>
                    <a:cubicBezTo>
                      <a:pt x="8705" y="3062"/>
                      <a:pt x="8362" y="2972"/>
                      <a:pt x="8100" y="2972"/>
                    </a:cubicBezTo>
                    <a:cubicBezTo>
                      <a:pt x="7544" y="2972"/>
                      <a:pt x="7347" y="3377"/>
                      <a:pt x="7347" y="3377"/>
                    </a:cubicBezTo>
                    <a:cubicBezTo>
                      <a:pt x="7019" y="3183"/>
                      <a:pt x="6712" y="3112"/>
                      <a:pt x="6437" y="3112"/>
                    </a:cubicBezTo>
                    <a:cubicBezTo>
                      <a:pt x="6051" y="3112"/>
                      <a:pt x="5730" y="3252"/>
                      <a:pt x="5506" y="3388"/>
                    </a:cubicBezTo>
                    <a:lnTo>
                      <a:pt x="1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6" name="Google Shape;2336;p30"/>
              <p:cNvSpPr/>
              <p:nvPr/>
            </p:nvSpPr>
            <p:spPr>
              <a:xfrm>
                <a:off x="3584925" y="4348975"/>
                <a:ext cx="72775" cy="59475"/>
              </a:xfrm>
              <a:custGeom>
                <a:avLst/>
                <a:gdLst/>
                <a:ahLst/>
                <a:cxnLst/>
                <a:rect l="l" t="t" r="r" b="b"/>
                <a:pathLst>
                  <a:path w="2911" h="2379" extrusionOk="0">
                    <a:moveTo>
                      <a:pt x="89" y="0"/>
                    </a:moveTo>
                    <a:lnTo>
                      <a:pt x="0" y="166"/>
                    </a:lnTo>
                    <a:cubicBezTo>
                      <a:pt x="22" y="177"/>
                      <a:pt x="1553" y="1020"/>
                      <a:pt x="2772" y="2379"/>
                    </a:cubicBezTo>
                    <a:lnTo>
                      <a:pt x="2911" y="2257"/>
                    </a:lnTo>
                    <a:cubicBezTo>
                      <a:pt x="1669" y="871"/>
                      <a:pt x="105" y="11"/>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7" name="Google Shape;2337;p30"/>
              <p:cNvSpPr/>
              <p:nvPr/>
            </p:nvSpPr>
            <p:spPr>
              <a:xfrm>
                <a:off x="3538750" y="4351875"/>
                <a:ext cx="83475" cy="86375"/>
              </a:xfrm>
              <a:custGeom>
                <a:avLst/>
                <a:gdLst/>
                <a:ahLst/>
                <a:cxnLst/>
                <a:rect l="l" t="t" r="r" b="b"/>
                <a:pathLst>
                  <a:path w="3339" h="3455" extrusionOk="0">
                    <a:moveTo>
                      <a:pt x="134" y="0"/>
                    </a:moveTo>
                    <a:lnTo>
                      <a:pt x="1" y="139"/>
                    </a:lnTo>
                    <a:cubicBezTo>
                      <a:pt x="23" y="156"/>
                      <a:pt x="1941" y="1985"/>
                      <a:pt x="3189" y="3455"/>
                    </a:cubicBezTo>
                    <a:lnTo>
                      <a:pt x="3339" y="3333"/>
                    </a:lnTo>
                    <a:cubicBezTo>
                      <a:pt x="2080" y="1858"/>
                      <a:pt x="156" y="1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8" name="Google Shape;2338;p30"/>
              <p:cNvSpPr/>
              <p:nvPr/>
            </p:nvSpPr>
            <p:spPr>
              <a:xfrm>
                <a:off x="3630525" y="4348550"/>
                <a:ext cx="51725" cy="41200"/>
              </a:xfrm>
              <a:custGeom>
                <a:avLst/>
                <a:gdLst/>
                <a:ahLst/>
                <a:cxnLst/>
                <a:rect l="l" t="t" r="r" b="b"/>
                <a:pathLst>
                  <a:path w="2069" h="1648" extrusionOk="0">
                    <a:moveTo>
                      <a:pt x="61" y="0"/>
                    </a:moveTo>
                    <a:lnTo>
                      <a:pt x="0" y="178"/>
                    </a:lnTo>
                    <a:cubicBezTo>
                      <a:pt x="6" y="178"/>
                      <a:pt x="727" y="450"/>
                      <a:pt x="1941" y="1647"/>
                    </a:cubicBezTo>
                    <a:lnTo>
                      <a:pt x="2068" y="1509"/>
                    </a:lnTo>
                    <a:cubicBezTo>
                      <a:pt x="821" y="283"/>
                      <a:pt x="89" y="1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9" name="Google Shape;2339;p30"/>
              <p:cNvSpPr/>
              <p:nvPr/>
            </p:nvSpPr>
            <p:spPr>
              <a:xfrm>
                <a:off x="3506050" y="4405525"/>
                <a:ext cx="48675" cy="105400"/>
              </a:xfrm>
              <a:custGeom>
                <a:avLst/>
                <a:gdLst/>
                <a:ahLst/>
                <a:cxnLst/>
                <a:rect l="l" t="t" r="r" b="b"/>
                <a:pathLst>
                  <a:path w="1947" h="4216" extrusionOk="0">
                    <a:moveTo>
                      <a:pt x="0" y="0"/>
                    </a:moveTo>
                    <a:lnTo>
                      <a:pt x="0" y="0"/>
                    </a:lnTo>
                    <a:cubicBezTo>
                      <a:pt x="0" y="1"/>
                      <a:pt x="106" y="3582"/>
                      <a:pt x="998" y="4153"/>
                    </a:cubicBezTo>
                    <a:cubicBezTo>
                      <a:pt x="1068" y="4196"/>
                      <a:pt x="1134" y="4215"/>
                      <a:pt x="1197" y="4215"/>
                    </a:cubicBezTo>
                    <a:cubicBezTo>
                      <a:pt x="1659" y="4215"/>
                      <a:pt x="1946" y="3194"/>
                      <a:pt x="1946" y="319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0" name="Google Shape;2340;p30"/>
              <p:cNvSpPr/>
              <p:nvPr/>
            </p:nvSpPr>
            <p:spPr>
              <a:xfrm>
                <a:off x="3503825" y="4410650"/>
                <a:ext cx="52425" cy="78050"/>
              </a:xfrm>
              <a:custGeom>
                <a:avLst/>
                <a:gdLst/>
                <a:ahLst/>
                <a:cxnLst/>
                <a:rect l="l" t="t" r="r" b="b"/>
                <a:pathLst>
                  <a:path w="2097" h="3122" extrusionOk="0">
                    <a:moveTo>
                      <a:pt x="156" y="0"/>
                    </a:moveTo>
                    <a:lnTo>
                      <a:pt x="1" y="100"/>
                    </a:lnTo>
                    <a:lnTo>
                      <a:pt x="1941" y="3122"/>
                    </a:lnTo>
                    <a:lnTo>
                      <a:pt x="2096" y="302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1" name="Google Shape;2341;p30"/>
              <p:cNvSpPr/>
              <p:nvPr/>
            </p:nvSpPr>
            <p:spPr>
              <a:xfrm>
                <a:off x="3460300" y="4226300"/>
                <a:ext cx="16100" cy="21775"/>
              </a:xfrm>
              <a:custGeom>
                <a:avLst/>
                <a:gdLst/>
                <a:ahLst/>
                <a:cxnLst/>
                <a:rect l="l" t="t" r="r" b="b"/>
                <a:pathLst>
                  <a:path w="644" h="871" extrusionOk="0">
                    <a:moveTo>
                      <a:pt x="450" y="0"/>
                    </a:moveTo>
                    <a:lnTo>
                      <a:pt x="1" y="754"/>
                    </a:lnTo>
                    <a:lnTo>
                      <a:pt x="195" y="871"/>
                    </a:lnTo>
                    <a:lnTo>
                      <a:pt x="644" y="111"/>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2" name="Google Shape;2342;p30"/>
              <p:cNvSpPr/>
              <p:nvPr/>
            </p:nvSpPr>
            <p:spPr>
              <a:xfrm>
                <a:off x="3431750" y="4223650"/>
                <a:ext cx="8900" cy="22625"/>
              </a:xfrm>
              <a:custGeom>
                <a:avLst/>
                <a:gdLst/>
                <a:ahLst/>
                <a:cxnLst/>
                <a:rect l="l" t="t" r="r" b="b"/>
                <a:pathLst>
                  <a:path w="356" h="905" extrusionOk="0">
                    <a:moveTo>
                      <a:pt x="222" y="1"/>
                    </a:moveTo>
                    <a:lnTo>
                      <a:pt x="0" y="34"/>
                    </a:lnTo>
                    <a:lnTo>
                      <a:pt x="139" y="905"/>
                    </a:lnTo>
                    <a:lnTo>
                      <a:pt x="355" y="871"/>
                    </a:ln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3" name="Google Shape;2343;p30"/>
              <p:cNvSpPr/>
              <p:nvPr/>
            </p:nvSpPr>
            <p:spPr>
              <a:xfrm>
                <a:off x="3399875" y="4244450"/>
                <a:ext cx="20125" cy="18725"/>
              </a:xfrm>
              <a:custGeom>
                <a:avLst/>
                <a:gdLst/>
                <a:ahLst/>
                <a:cxnLst/>
                <a:rect l="l" t="t" r="r" b="b"/>
                <a:pathLst>
                  <a:path w="805" h="749" extrusionOk="0">
                    <a:moveTo>
                      <a:pt x="150" y="0"/>
                    </a:moveTo>
                    <a:lnTo>
                      <a:pt x="0" y="161"/>
                    </a:lnTo>
                    <a:lnTo>
                      <a:pt x="660" y="749"/>
                    </a:lnTo>
                    <a:lnTo>
                      <a:pt x="804" y="583"/>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4" name="Google Shape;2344;p30"/>
              <p:cNvSpPr/>
              <p:nvPr/>
            </p:nvSpPr>
            <p:spPr>
              <a:xfrm>
                <a:off x="3390175" y="4281600"/>
                <a:ext cx="22200" cy="6400"/>
              </a:xfrm>
              <a:custGeom>
                <a:avLst/>
                <a:gdLst/>
                <a:ahLst/>
                <a:cxnLst/>
                <a:rect l="l" t="t" r="r" b="b"/>
                <a:pathLst>
                  <a:path w="888" h="256" extrusionOk="0">
                    <a:moveTo>
                      <a:pt x="6" y="0"/>
                    </a:moveTo>
                    <a:lnTo>
                      <a:pt x="0" y="222"/>
                    </a:lnTo>
                    <a:lnTo>
                      <a:pt x="876" y="255"/>
                    </a:lnTo>
                    <a:lnTo>
                      <a:pt x="887" y="34"/>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45" name="Google Shape;2345;p30"/>
            <p:cNvGrpSpPr/>
            <p:nvPr/>
          </p:nvGrpSpPr>
          <p:grpSpPr>
            <a:xfrm>
              <a:off x="7620198" y="2485827"/>
              <a:ext cx="1873697" cy="349174"/>
              <a:chOff x="1772825" y="2295825"/>
              <a:chExt cx="511925" cy="95400"/>
            </a:xfrm>
          </p:grpSpPr>
          <p:sp>
            <p:nvSpPr>
              <p:cNvPr id="2346" name="Google Shape;2346;p30"/>
              <p:cNvSpPr/>
              <p:nvPr/>
            </p:nvSpPr>
            <p:spPr>
              <a:xfrm>
                <a:off x="1772825" y="2295825"/>
                <a:ext cx="511925" cy="95400"/>
              </a:xfrm>
              <a:custGeom>
                <a:avLst/>
                <a:gdLst/>
                <a:ahLst/>
                <a:cxnLst/>
                <a:rect l="l" t="t" r="r" b="b"/>
                <a:pathLst>
                  <a:path w="20477" h="3816" extrusionOk="0">
                    <a:moveTo>
                      <a:pt x="18569" y="267"/>
                    </a:moveTo>
                    <a:cubicBezTo>
                      <a:pt x="19479" y="267"/>
                      <a:pt x="20222" y="1004"/>
                      <a:pt x="20222" y="1913"/>
                    </a:cubicBezTo>
                    <a:cubicBezTo>
                      <a:pt x="20222" y="2823"/>
                      <a:pt x="19479" y="3560"/>
                      <a:pt x="18569" y="3560"/>
                    </a:cubicBezTo>
                    <a:lnTo>
                      <a:pt x="1908" y="3560"/>
                    </a:lnTo>
                    <a:cubicBezTo>
                      <a:pt x="999" y="3560"/>
                      <a:pt x="261" y="2823"/>
                      <a:pt x="261" y="1913"/>
                    </a:cubicBezTo>
                    <a:cubicBezTo>
                      <a:pt x="261" y="1004"/>
                      <a:pt x="999" y="267"/>
                      <a:pt x="1908" y="267"/>
                    </a:cubicBezTo>
                    <a:close/>
                    <a:moveTo>
                      <a:pt x="1908" y="0"/>
                    </a:moveTo>
                    <a:cubicBezTo>
                      <a:pt x="855" y="0"/>
                      <a:pt x="1" y="854"/>
                      <a:pt x="1" y="1908"/>
                    </a:cubicBezTo>
                    <a:cubicBezTo>
                      <a:pt x="1" y="2961"/>
                      <a:pt x="855" y="3815"/>
                      <a:pt x="1908" y="3815"/>
                    </a:cubicBezTo>
                    <a:lnTo>
                      <a:pt x="18569" y="3815"/>
                    </a:lnTo>
                    <a:cubicBezTo>
                      <a:pt x="19623" y="3815"/>
                      <a:pt x="20477" y="2961"/>
                      <a:pt x="20477" y="1908"/>
                    </a:cubicBezTo>
                    <a:cubicBezTo>
                      <a:pt x="20477" y="854"/>
                      <a:pt x="19623" y="0"/>
                      <a:pt x="18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7" name="Google Shape;2347;p30"/>
              <p:cNvSpPr/>
              <p:nvPr/>
            </p:nvSpPr>
            <p:spPr>
              <a:xfrm>
                <a:off x="1800425" y="2326875"/>
                <a:ext cx="42425" cy="31500"/>
              </a:xfrm>
              <a:custGeom>
                <a:avLst/>
                <a:gdLst/>
                <a:ahLst/>
                <a:cxnLst/>
                <a:rect l="l" t="t" r="r" b="b"/>
                <a:pathLst>
                  <a:path w="1697" h="1260" extrusionOk="0">
                    <a:moveTo>
                      <a:pt x="1552" y="0"/>
                    </a:moveTo>
                    <a:lnTo>
                      <a:pt x="0" y="1043"/>
                    </a:lnTo>
                    <a:lnTo>
                      <a:pt x="139" y="1259"/>
                    </a:lnTo>
                    <a:lnTo>
                      <a:pt x="1697" y="211"/>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8" name="Google Shape;2348;p30"/>
              <p:cNvSpPr/>
              <p:nvPr/>
            </p:nvSpPr>
            <p:spPr>
              <a:xfrm>
                <a:off x="1800425" y="2326725"/>
                <a:ext cx="42425" cy="31500"/>
              </a:xfrm>
              <a:custGeom>
                <a:avLst/>
                <a:gdLst/>
                <a:ahLst/>
                <a:cxnLst/>
                <a:rect l="l" t="t" r="r" b="b"/>
                <a:pathLst>
                  <a:path w="1697" h="1260" extrusionOk="0">
                    <a:moveTo>
                      <a:pt x="139" y="1"/>
                    </a:moveTo>
                    <a:lnTo>
                      <a:pt x="0" y="217"/>
                    </a:lnTo>
                    <a:lnTo>
                      <a:pt x="1552" y="1259"/>
                    </a:lnTo>
                    <a:lnTo>
                      <a:pt x="1697" y="1043"/>
                    </a:lnTo>
                    <a:lnTo>
                      <a:pt x="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9" name="Google Shape;2349;p30"/>
              <p:cNvSpPr/>
              <p:nvPr/>
            </p:nvSpPr>
            <p:spPr>
              <a:xfrm>
                <a:off x="1818425"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0" name="Google Shape;2350;p30"/>
              <p:cNvSpPr/>
              <p:nvPr/>
            </p:nvSpPr>
            <p:spPr>
              <a:xfrm>
                <a:off x="1863075" y="2326875"/>
                <a:ext cx="42425" cy="31350"/>
              </a:xfrm>
              <a:custGeom>
                <a:avLst/>
                <a:gdLst/>
                <a:ahLst/>
                <a:cxnLst/>
                <a:rect l="l" t="t" r="r" b="b"/>
                <a:pathLst>
                  <a:path w="1697" h="1254" extrusionOk="0">
                    <a:moveTo>
                      <a:pt x="1553" y="0"/>
                    </a:moveTo>
                    <a:lnTo>
                      <a:pt x="0" y="1043"/>
                    </a:lnTo>
                    <a:lnTo>
                      <a:pt x="144" y="1253"/>
                    </a:lnTo>
                    <a:lnTo>
                      <a:pt x="1697" y="211"/>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1" name="Google Shape;2351;p30"/>
              <p:cNvSpPr/>
              <p:nvPr/>
            </p:nvSpPr>
            <p:spPr>
              <a:xfrm>
                <a:off x="1862925" y="2326875"/>
                <a:ext cx="42450" cy="31350"/>
              </a:xfrm>
              <a:custGeom>
                <a:avLst/>
                <a:gdLst/>
                <a:ahLst/>
                <a:cxnLst/>
                <a:rect l="l" t="t" r="r" b="b"/>
                <a:pathLst>
                  <a:path w="1698" h="1254" extrusionOk="0">
                    <a:moveTo>
                      <a:pt x="145" y="0"/>
                    </a:moveTo>
                    <a:lnTo>
                      <a:pt x="1" y="211"/>
                    </a:lnTo>
                    <a:lnTo>
                      <a:pt x="1553" y="1253"/>
                    </a:lnTo>
                    <a:lnTo>
                      <a:pt x="1697" y="1043"/>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2" name="Google Shape;2352;p30"/>
              <p:cNvSpPr/>
              <p:nvPr/>
            </p:nvSpPr>
            <p:spPr>
              <a:xfrm>
                <a:off x="1880950" y="2319250"/>
                <a:ext cx="6400" cy="46725"/>
              </a:xfrm>
              <a:custGeom>
                <a:avLst/>
                <a:gdLst/>
                <a:ahLst/>
                <a:cxnLst/>
                <a:rect l="l" t="t" r="r" b="b"/>
                <a:pathLst>
                  <a:path w="256" h="1869" extrusionOk="0">
                    <a:moveTo>
                      <a:pt x="0" y="0"/>
                    </a:moveTo>
                    <a:lnTo>
                      <a:pt x="0" y="1869"/>
                    </a:lnTo>
                    <a:lnTo>
                      <a:pt x="255" y="1869"/>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3" name="Google Shape;2353;p30"/>
              <p:cNvSpPr/>
              <p:nvPr/>
            </p:nvSpPr>
            <p:spPr>
              <a:xfrm>
                <a:off x="1925725" y="2326725"/>
                <a:ext cx="42425" cy="31500"/>
              </a:xfrm>
              <a:custGeom>
                <a:avLst/>
                <a:gdLst/>
                <a:ahLst/>
                <a:cxnLst/>
                <a:rect l="l" t="t" r="r" b="b"/>
                <a:pathLst>
                  <a:path w="1697" h="1260" extrusionOk="0">
                    <a:moveTo>
                      <a:pt x="1553" y="1"/>
                    </a:moveTo>
                    <a:lnTo>
                      <a:pt x="0" y="1043"/>
                    </a:lnTo>
                    <a:lnTo>
                      <a:pt x="144" y="1259"/>
                    </a:lnTo>
                    <a:lnTo>
                      <a:pt x="1697" y="217"/>
                    </a:ln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4" name="Google Shape;2354;p30"/>
              <p:cNvSpPr/>
              <p:nvPr/>
            </p:nvSpPr>
            <p:spPr>
              <a:xfrm>
                <a:off x="1925575" y="2326875"/>
                <a:ext cx="42450" cy="31500"/>
              </a:xfrm>
              <a:custGeom>
                <a:avLst/>
                <a:gdLst/>
                <a:ahLst/>
                <a:cxnLst/>
                <a:rect l="l" t="t" r="r" b="b"/>
                <a:pathLst>
                  <a:path w="1698" h="1260" extrusionOk="0">
                    <a:moveTo>
                      <a:pt x="139" y="0"/>
                    </a:moveTo>
                    <a:lnTo>
                      <a:pt x="1" y="217"/>
                    </a:lnTo>
                    <a:lnTo>
                      <a:pt x="1553" y="1259"/>
                    </a:lnTo>
                    <a:lnTo>
                      <a:pt x="1697" y="1043"/>
                    </a:lnTo>
                    <a:lnTo>
                      <a:pt x="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5" name="Google Shape;2355;p30"/>
              <p:cNvSpPr/>
              <p:nvPr/>
            </p:nvSpPr>
            <p:spPr>
              <a:xfrm>
                <a:off x="1943600"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56" name="Google Shape;2356;p30"/>
          <p:cNvGrpSpPr/>
          <p:nvPr/>
        </p:nvGrpSpPr>
        <p:grpSpPr>
          <a:xfrm>
            <a:off x="-385289" y="1136342"/>
            <a:ext cx="2755080" cy="6235044"/>
            <a:chOff x="-288967" y="852256"/>
            <a:chExt cx="2066310" cy="4676283"/>
          </a:xfrm>
        </p:grpSpPr>
        <p:grpSp>
          <p:nvGrpSpPr>
            <p:cNvPr id="2357" name="Google Shape;2357;p30"/>
            <p:cNvGrpSpPr/>
            <p:nvPr/>
          </p:nvGrpSpPr>
          <p:grpSpPr>
            <a:xfrm rot="-5400000">
              <a:off x="-328218" y="891508"/>
              <a:ext cx="1286280" cy="1207776"/>
              <a:chOff x="2738675" y="2538800"/>
              <a:chExt cx="454275" cy="426550"/>
            </a:xfrm>
          </p:grpSpPr>
          <p:sp>
            <p:nvSpPr>
              <p:cNvPr id="2358" name="Google Shape;2358;p30"/>
              <p:cNvSpPr/>
              <p:nvPr/>
            </p:nvSpPr>
            <p:spPr>
              <a:xfrm>
                <a:off x="2827800" y="2821025"/>
                <a:ext cx="196025" cy="55050"/>
              </a:xfrm>
              <a:custGeom>
                <a:avLst/>
                <a:gdLst/>
                <a:ahLst/>
                <a:cxnLst/>
                <a:rect l="l" t="t" r="r" b="b"/>
                <a:pathLst>
                  <a:path w="7841" h="2202" extrusionOk="0">
                    <a:moveTo>
                      <a:pt x="3755" y="1"/>
                    </a:moveTo>
                    <a:lnTo>
                      <a:pt x="2219" y="78"/>
                    </a:lnTo>
                    <a:cubicBezTo>
                      <a:pt x="1" y="261"/>
                      <a:pt x="550" y="1492"/>
                      <a:pt x="550" y="1492"/>
                    </a:cubicBezTo>
                    <a:lnTo>
                      <a:pt x="7841" y="2202"/>
                    </a:lnTo>
                    <a:lnTo>
                      <a:pt x="7841" y="2202"/>
                    </a:lnTo>
                    <a:lnTo>
                      <a:pt x="3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9" name="Google Shape;2359;p30"/>
              <p:cNvSpPr/>
              <p:nvPr/>
            </p:nvSpPr>
            <p:spPr>
              <a:xfrm>
                <a:off x="2841250" y="2793450"/>
                <a:ext cx="196025" cy="55200"/>
              </a:xfrm>
              <a:custGeom>
                <a:avLst/>
                <a:gdLst/>
                <a:ahLst/>
                <a:cxnLst/>
                <a:rect l="l" t="t" r="r" b="b"/>
                <a:pathLst>
                  <a:path w="7841" h="2208" extrusionOk="0">
                    <a:moveTo>
                      <a:pt x="3749" y="0"/>
                    </a:moveTo>
                    <a:lnTo>
                      <a:pt x="2219" y="78"/>
                    </a:lnTo>
                    <a:cubicBezTo>
                      <a:pt x="1" y="266"/>
                      <a:pt x="550" y="1492"/>
                      <a:pt x="550" y="1492"/>
                    </a:cubicBezTo>
                    <a:lnTo>
                      <a:pt x="7841" y="2207"/>
                    </a:lnTo>
                    <a:lnTo>
                      <a:pt x="3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0" name="Google Shape;2360;p30"/>
              <p:cNvSpPr/>
              <p:nvPr/>
            </p:nvSpPr>
            <p:spPr>
              <a:xfrm>
                <a:off x="2871050" y="2768350"/>
                <a:ext cx="196025" cy="54650"/>
              </a:xfrm>
              <a:custGeom>
                <a:avLst/>
                <a:gdLst/>
                <a:ahLst/>
                <a:cxnLst/>
                <a:rect l="l" t="t" r="r" b="b"/>
                <a:pathLst>
                  <a:path w="7841" h="2186" extrusionOk="0">
                    <a:moveTo>
                      <a:pt x="5401" y="1"/>
                    </a:moveTo>
                    <a:lnTo>
                      <a:pt x="2219" y="56"/>
                    </a:lnTo>
                    <a:cubicBezTo>
                      <a:pt x="1" y="245"/>
                      <a:pt x="544" y="1470"/>
                      <a:pt x="544" y="1470"/>
                    </a:cubicBezTo>
                    <a:lnTo>
                      <a:pt x="7841" y="2185"/>
                    </a:lnTo>
                    <a:lnTo>
                      <a:pt x="5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1" name="Google Shape;2361;p30"/>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2" name="Google Shape;2362;p30"/>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3" name="Google Shape;2363;p30"/>
              <p:cNvSpPr/>
              <p:nvPr/>
            </p:nvSpPr>
            <p:spPr>
              <a:xfrm>
                <a:off x="2738675" y="2858050"/>
                <a:ext cx="344075" cy="69725"/>
              </a:xfrm>
              <a:custGeom>
                <a:avLst/>
                <a:gdLst/>
                <a:ahLst/>
                <a:cxnLst/>
                <a:rect l="l" t="t" r="r" b="b"/>
                <a:pathLst>
                  <a:path w="13763" h="2789" extrusionOk="0">
                    <a:moveTo>
                      <a:pt x="2496" y="0"/>
                    </a:moveTo>
                    <a:lnTo>
                      <a:pt x="1" y="1314"/>
                    </a:lnTo>
                    <a:lnTo>
                      <a:pt x="2468" y="2673"/>
                    </a:lnTo>
                    <a:lnTo>
                      <a:pt x="9133" y="2734"/>
                    </a:lnTo>
                    <a:lnTo>
                      <a:pt x="13446" y="2789"/>
                    </a:lnTo>
                    <a:cubicBezTo>
                      <a:pt x="13646" y="2384"/>
                      <a:pt x="13757" y="1935"/>
                      <a:pt x="13757" y="1458"/>
                    </a:cubicBezTo>
                    <a:cubicBezTo>
                      <a:pt x="13762" y="981"/>
                      <a:pt x="13657" y="527"/>
                      <a:pt x="13474" y="122"/>
                    </a:cubicBezTo>
                    <a:lnTo>
                      <a:pt x="9160" y="67"/>
                    </a:lnTo>
                    <a:lnTo>
                      <a:pt x="24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4" name="Google Shape;2364;p30"/>
              <p:cNvSpPr/>
              <p:nvPr/>
            </p:nvSpPr>
            <p:spPr>
              <a:xfrm>
                <a:off x="2784575" y="2538800"/>
                <a:ext cx="408375" cy="426550"/>
              </a:xfrm>
              <a:custGeom>
                <a:avLst/>
                <a:gdLst/>
                <a:ahLst/>
                <a:cxnLst/>
                <a:rect l="l" t="t" r="r" b="b"/>
                <a:pathLst>
                  <a:path w="16335" h="17062" extrusionOk="0">
                    <a:moveTo>
                      <a:pt x="12298" y="1"/>
                    </a:moveTo>
                    <a:lnTo>
                      <a:pt x="7075" y="6699"/>
                    </a:lnTo>
                    <a:cubicBezTo>
                      <a:pt x="5129" y="8911"/>
                      <a:pt x="5744" y="11173"/>
                      <a:pt x="5744" y="11173"/>
                    </a:cubicBezTo>
                    <a:cubicBezTo>
                      <a:pt x="5744" y="11173"/>
                      <a:pt x="3127" y="13574"/>
                      <a:pt x="3959" y="15404"/>
                    </a:cubicBezTo>
                    <a:cubicBezTo>
                      <a:pt x="3967" y="15423"/>
                      <a:pt x="3977" y="15441"/>
                      <a:pt x="3987" y="15459"/>
                    </a:cubicBezTo>
                    <a:lnTo>
                      <a:pt x="3987" y="15459"/>
                    </a:lnTo>
                    <a:lnTo>
                      <a:pt x="3981" y="15465"/>
                    </a:lnTo>
                    <a:lnTo>
                      <a:pt x="2384" y="15448"/>
                    </a:lnTo>
                    <a:lnTo>
                      <a:pt x="2185" y="15476"/>
                    </a:lnTo>
                    <a:cubicBezTo>
                      <a:pt x="0" y="15903"/>
                      <a:pt x="682" y="17062"/>
                      <a:pt x="682" y="17062"/>
                    </a:cubicBezTo>
                    <a:lnTo>
                      <a:pt x="8394" y="16967"/>
                    </a:lnTo>
                    <a:lnTo>
                      <a:pt x="11915" y="14112"/>
                    </a:lnTo>
                    <a:cubicBezTo>
                      <a:pt x="12187" y="13890"/>
                      <a:pt x="12381" y="13568"/>
                      <a:pt x="12442" y="13225"/>
                    </a:cubicBezTo>
                    <a:lnTo>
                      <a:pt x="13168" y="7275"/>
                    </a:lnTo>
                    <a:lnTo>
                      <a:pt x="16334" y="4049"/>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5" name="Google Shape;2365;p30"/>
              <p:cNvSpPr/>
              <p:nvPr/>
            </p:nvSpPr>
            <p:spPr>
              <a:xfrm>
                <a:off x="2903900" y="2859425"/>
                <a:ext cx="177875" cy="68350"/>
              </a:xfrm>
              <a:custGeom>
                <a:avLst/>
                <a:gdLst/>
                <a:ahLst/>
                <a:cxnLst/>
                <a:rect l="l" t="t" r="r" b="b"/>
                <a:pathLst>
                  <a:path w="7115" h="2734" extrusionOk="0">
                    <a:moveTo>
                      <a:pt x="2357" y="0"/>
                    </a:moveTo>
                    <a:lnTo>
                      <a:pt x="511" y="1958"/>
                    </a:lnTo>
                    <a:cubicBezTo>
                      <a:pt x="511" y="1958"/>
                      <a:pt x="306" y="2346"/>
                      <a:pt x="1" y="2656"/>
                    </a:cubicBezTo>
                    <a:lnTo>
                      <a:pt x="2524" y="2679"/>
                    </a:lnTo>
                    <a:lnTo>
                      <a:pt x="5545" y="2717"/>
                    </a:lnTo>
                    <a:lnTo>
                      <a:pt x="5573" y="56"/>
                    </a:lnTo>
                    <a:lnTo>
                      <a:pt x="5667" y="56"/>
                    </a:lnTo>
                    <a:lnTo>
                      <a:pt x="5640" y="2717"/>
                    </a:lnTo>
                    <a:lnTo>
                      <a:pt x="6793" y="2734"/>
                    </a:lnTo>
                    <a:cubicBezTo>
                      <a:pt x="6987" y="2329"/>
                      <a:pt x="7098" y="1875"/>
                      <a:pt x="7109" y="1398"/>
                    </a:cubicBezTo>
                    <a:cubicBezTo>
                      <a:pt x="7115" y="915"/>
                      <a:pt x="7009" y="466"/>
                      <a:pt x="6821" y="56"/>
                    </a:cubicBezTo>
                    <a:lnTo>
                      <a:pt x="2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6" name="Google Shape;2366;p30"/>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7" name="Google Shape;2367;p30"/>
              <p:cNvSpPr/>
              <p:nvPr/>
            </p:nvSpPr>
            <p:spPr>
              <a:xfrm>
                <a:off x="3042525" y="2860800"/>
                <a:ext cx="3200" cy="66575"/>
              </a:xfrm>
              <a:custGeom>
                <a:avLst/>
                <a:gdLst/>
                <a:ahLst/>
                <a:cxnLst/>
                <a:rect l="l" t="t" r="r" b="b"/>
                <a:pathLst>
                  <a:path w="128" h="2663" extrusionOk="0">
                    <a:moveTo>
                      <a:pt x="28" y="1"/>
                    </a:moveTo>
                    <a:lnTo>
                      <a:pt x="0" y="2662"/>
                    </a:lnTo>
                    <a:lnTo>
                      <a:pt x="100" y="2662"/>
                    </a:lnTo>
                    <a:lnTo>
                      <a:pt x="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8" name="Google Shape;2368;p30"/>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9" name="Google Shape;2369;p30"/>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70" name="Google Shape;2370;p30"/>
            <p:cNvGrpSpPr/>
            <p:nvPr/>
          </p:nvGrpSpPr>
          <p:grpSpPr>
            <a:xfrm>
              <a:off x="234300" y="4231675"/>
              <a:ext cx="1286291" cy="1296864"/>
              <a:chOff x="5254975" y="-194125"/>
              <a:chExt cx="1286291" cy="1296864"/>
            </a:xfrm>
          </p:grpSpPr>
          <p:sp>
            <p:nvSpPr>
              <p:cNvPr id="2371" name="Google Shape;2371;p30"/>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72" name="Google Shape;2372;p30"/>
              <p:cNvGrpSpPr/>
              <p:nvPr/>
            </p:nvGrpSpPr>
            <p:grpSpPr>
              <a:xfrm>
                <a:off x="5256207" y="-187096"/>
                <a:ext cx="1194991" cy="979137"/>
                <a:chOff x="3398625" y="3024000"/>
                <a:chExt cx="720525" cy="590375"/>
              </a:xfrm>
            </p:grpSpPr>
            <p:sp>
              <p:nvSpPr>
                <p:cNvPr id="2373" name="Google Shape;2373;p30"/>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4" name="Google Shape;2374;p30"/>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5" name="Google Shape;2375;p30"/>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6" name="Google Shape;2376;p30"/>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7" name="Google Shape;2377;p30"/>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8" name="Google Shape;2378;p30"/>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9" name="Google Shape;2379;p30"/>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0" name="Google Shape;2380;p30"/>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1" name="Google Shape;2381;p30"/>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2" name="Google Shape;2382;p30"/>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3" name="Google Shape;2383;p30"/>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4" name="Google Shape;2384;p30"/>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5" name="Google Shape;2385;p30"/>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6" name="Google Shape;2386;p30"/>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7" name="Google Shape;2387;p30"/>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8" name="Google Shape;2388;p30"/>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9" name="Google Shape;2389;p30"/>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0" name="Google Shape;2390;p30"/>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1" name="Google Shape;2391;p30"/>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2" name="Google Shape;2392;p30"/>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3" name="Google Shape;2393;p30"/>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4" name="Google Shape;2394;p30"/>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5" name="Google Shape;2395;p30"/>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6" name="Google Shape;2396;p30"/>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7" name="Google Shape;2397;p30"/>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8" name="Google Shape;2398;p30"/>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9" name="Google Shape;2399;p30"/>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0" name="Google Shape;2400;p30"/>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1" name="Google Shape;2401;p30"/>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2" name="Google Shape;2402;p30"/>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3" name="Google Shape;2403;p30"/>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4" name="Google Shape;2404;p30"/>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5" name="Google Shape;2405;p30"/>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6" name="Google Shape;2406;p30"/>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7" name="Google Shape;2407;p30"/>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8" name="Google Shape;2408;p30"/>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9" name="Google Shape;2409;p30"/>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0" name="Google Shape;2410;p30"/>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1" name="Google Shape;2411;p30"/>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2" name="Google Shape;2412;p30"/>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3" name="Google Shape;2413;p30"/>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4" name="Google Shape;2414;p30"/>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5" name="Google Shape;2415;p30"/>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6" name="Google Shape;2416;p30"/>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7" name="Google Shape;2417;p30"/>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8" name="Google Shape;2418;p30"/>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9" name="Google Shape;2419;p30"/>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0" name="Google Shape;2420;p30"/>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1" name="Google Shape;2421;p30"/>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2" name="Google Shape;2422;p30"/>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3" name="Google Shape;2423;p30"/>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4" name="Google Shape;2424;p30"/>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5" name="Google Shape;2425;p30"/>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6" name="Google Shape;2426;p30"/>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7" name="Google Shape;2427;p30"/>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8" name="Google Shape;2428;p30"/>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9" name="Google Shape;2429;p30"/>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0" name="Google Shape;2430;p30"/>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1" name="Google Shape;2431;p30"/>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2" name="Google Shape;2432;p30"/>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3" name="Google Shape;2433;p30"/>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4" name="Google Shape;2434;p30"/>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5" name="Google Shape;2435;p30"/>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6" name="Google Shape;2436;p30"/>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7" name="Google Shape;2437;p30"/>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8" name="Google Shape;2438;p30"/>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9" name="Google Shape;2439;p30"/>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0" name="Google Shape;2440;p30"/>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1" name="Google Shape;2441;p30"/>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2" name="Google Shape;2442;p30"/>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3" name="Google Shape;2443;p30"/>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4" name="Google Shape;2444;p30"/>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5" name="Google Shape;2445;p30"/>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6" name="Google Shape;2446;p30"/>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7" name="Google Shape;2447;p30"/>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8" name="Google Shape;2448;p30"/>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9" name="Google Shape;2449;p30"/>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0" name="Google Shape;2450;p30"/>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1" name="Google Shape;2451;p30"/>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2" name="Google Shape;2452;p30"/>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3" name="Google Shape;2453;p30"/>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4" name="Google Shape;2454;p30"/>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5" name="Google Shape;2455;p30"/>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6" name="Google Shape;2456;p30"/>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7" name="Google Shape;2457;p30"/>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8" name="Google Shape;2458;p30"/>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9" name="Google Shape;2459;p30"/>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0" name="Google Shape;2460;p30"/>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1" name="Google Shape;2461;p30"/>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2" name="Google Shape;2462;p30"/>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3" name="Google Shape;2463;p30"/>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4" name="Google Shape;2464;p30"/>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5" name="Google Shape;2465;p30"/>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6" name="Google Shape;2466;p30"/>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7" name="Google Shape;2467;p30"/>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8" name="Google Shape;2468;p30"/>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9" name="Google Shape;2469;p30"/>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0" name="Google Shape;2470;p30"/>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1" name="Google Shape;2471;p30"/>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2" name="Google Shape;2472;p30"/>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3" name="Google Shape;2473;p30"/>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4" name="Google Shape;2474;p30"/>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5" name="Google Shape;2475;p30"/>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6" name="Google Shape;2476;p30"/>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7" name="Google Shape;2477;p30"/>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478" name="Google Shape;2478;p30"/>
            <p:cNvGrpSpPr/>
            <p:nvPr/>
          </p:nvGrpSpPr>
          <p:grpSpPr>
            <a:xfrm>
              <a:off x="234311" y="2956124"/>
              <a:ext cx="638438" cy="457957"/>
              <a:chOff x="2560975" y="2574850"/>
              <a:chExt cx="265750" cy="190625"/>
            </a:xfrm>
          </p:grpSpPr>
          <p:sp>
            <p:nvSpPr>
              <p:cNvPr id="2479" name="Google Shape;2479;p30"/>
              <p:cNvSpPr/>
              <p:nvPr/>
            </p:nvSpPr>
            <p:spPr>
              <a:xfrm>
                <a:off x="2592725" y="2574850"/>
                <a:ext cx="234000" cy="190625"/>
              </a:xfrm>
              <a:custGeom>
                <a:avLst/>
                <a:gdLst/>
                <a:ahLst/>
                <a:cxnLst/>
                <a:rect l="l" t="t" r="r" b="b"/>
                <a:pathLst>
                  <a:path w="9360" h="7625" extrusionOk="0">
                    <a:moveTo>
                      <a:pt x="522" y="1"/>
                    </a:moveTo>
                    <a:cubicBezTo>
                      <a:pt x="239" y="1"/>
                      <a:pt x="0" y="233"/>
                      <a:pt x="0" y="516"/>
                    </a:cubicBezTo>
                    <a:lnTo>
                      <a:pt x="0" y="7103"/>
                    </a:lnTo>
                    <a:cubicBezTo>
                      <a:pt x="0" y="7386"/>
                      <a:pt x="239" y="7624"/>
                      <a:pt x="522" y="7624"/>
                    </a:cubicBezTo>
                    <a:lnTo>
                      <a:pt x="8838" y="7624"/>
                    </a:lnTo>
                    <a:cubicBezTo>
                      <a:pt x="9121" y="7624"/>
                      <a:pt x="9360" y="7386"/>
                      <a:pt x="9360" y="7103"/>
                    </a:cubicBezTo>
                    <a:lnTo>
                      <a:pt x="9360" y="516"/>
                    </a:lnTo>
                    <a:cubicBezTo>
                      <a:pt x="9360" y="233"/>
                      <a:pt x="9121" y="1"/>
                      <a:pt x="8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0" name="Google Shape;2480;p30"/>
              <p:cNvSpPr/>
              <p:nvPr/>
            </p:nvSpPr>
            <p:spPr>
              <a:xfrm>
                <a:off x="2560975" y="2636250"/>
                <a:ext cx="33025" cy="66150"/>
              </a:xfrm>
              <a:custGeom>
                <a:avLst/>
                <a:gdLst/>
                <a:ahLst/>
                <a:cxnLst/>
                <a:rect l="l" t="t" r="r" b="b"/>
                <a:pathLst>
                  <a:path w="1321" h="2646" extrusionOk="0">
                    <a:moveTo>
                      <a:pt x="1320" y="1"/>
                    </a:moveTo>
                    <a:lnTo>
                      <a:pt x="1" y="1326"/>
                    </a:lnTo>
                    <a:lnTo>
                      <a:pt x="1320" y="2646"/>
                    </a:lnTo>
                    <a:lnTo>
                      <a:pt x="1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1" name="Google Shape;2481;p30"/>
              <p:cNvSpPr/>
              <p:nvPr/>
            </p:nvSpPr>
            <p:spPr>
              <a:xfrm>
                <a:off x="2729250" y="2606175"/>
                <a:ext cx="46050" cy="128250"/>
              </a:xfrm>
              <a:custGeom>
                <a:avLst/>
                <a:gdLst/>
                <a:ahLst/>
                <a:cxnLst/>
                <a:rect l="l" t="t" r="r" b="b"/>
                <a:pathLst>
                  <a:path w="1842" h="5130" extrusionOk="0">
                    <a:moveTo>
                      <a:pt x="128" y="1"/>
                    </a:moveTo>
                    <a:cubicBezTo>
                      <a:pt x="95" y="28"/>
                      <a:pt x="73" y="78"/>
                      <a:pt x="51" y="134"/>
                    </a:cubicBezTo>
                    <a:cubicBezTo>
                      <a:pt x="29" y="189"/>
                      <a:pt x="17" y="245"/>
                      <a:pt x="12" y="306"/>
                    </a:cubicBezTo>
                    <a:cubicBezTo>
                      <a:pt x="1" y="367"/>
                      <a:pt x="1" y="422"/>
                      <a:pt x="17" y="472"/>
                    </a:cubicBezTo>
                    <a:lnTo>
                      <a:pt x="289" y="538"/>
                    </a:lnTo>
                    <a:cubicBezTo>
                      <a:pt x="400" y="566"/>
                      <a:pt x="483" y="638"/>
                      <a:pt x="528" y="749"/>
                    </a:cubicBezTo>
                    <a:cubicBezTo>
                      <a:pt x="577" y="860"/>
                      <a:pt x="600" y="993"/>
                      <a:pt x="600" y="1137"/>
                    </a:cubicBezTo>
                    <a:lnTo>
                      <a:pt x="600" y="1553"/>
                    </a:lnTo>
                    <a:cubicBezTo>
                      <a:pt x="600" y="1769"/>
                      <a:pt x="655" y="1958"/>
                      <a:pt x="760" y="2146"/>
                    </a:cubicBezTo>
                    <a:cubicBezTo>
                      <a:pt x="860" y="2335"/>
                      <a:pt x="999" y="2468"/>
                      <a:pt x="1176" y="2546"/>
                    </a:cubicBezTo>
                    <a:lnTo>
                      <a:pt x="1176" y="2601"/>
                    </a:lnTo>
                    <a:cubicBezTo>
                      <a:pt x="999" y="2673"/>
                      <a:pt x="860" y="2806"/>
                      <a:pt x="760" y="2995"/>
                    </a:cubicBezTo>
                    <a:cubicBezTo>
                      <a:pt x="655" y="3172"/>
                      <a:pt x="600" y="3377"/>
                      <a:pt x="600" y="3582"/>
                    </a:cubicBezTo>
                    <a:lnTo>
                      <a:pt x="600" y="3993"/>
                    </a:lnTo>
                    <a:cubicBezTo>
                      <a:pt x="600" y="4137"/>
                      <a:pt x="577" y="4270"/>
                      <a:pt x="528" y="4381"/>
                    </a:cubicBezTo>
                    <a:cubicBezTo>
                      <a:pt x="483" y="4492"/>
                      <a:pt x="400" y="4558"/>
                      <a:pt x="289" y="4586"/>
                    </a:cubicBezTo>
                    <a:lnTo>
                      <a:pt x="17" y="4658"/>
                    </a:lnTo>
                    <a:cubicBezTo>
                      <a:pt x="1" y="4708"/>
                      <a:pt x="1" y="4763"/>
                      <a:pt x="12" y="4824"/>
                    </a:cubicBezTo>
                    <a:cubicBezTo>
                      <a:pt x="17" y="4880"/>
                      <a:pt x="29" y="4941"/>
                      <a:pt x="51" y="4996"/>
                    </a:cubicBezTo>
                    <a:cubicBezTo>
                      <a:pt x="73" y="5052"/>
                      <a:pt x="101" y="5102"/>
                      <a:pt x="128" y="5129"/>
                    </a:cubicBezTo>
                    <a:lnTo>
                      <a:pt x="455" y="5085"/>
                    </a:lnTo>
                    <a:cubicBezTo>
                      <a:pt x="705" y="5052"/>
                      <a:pt x="893" y="4941"/>
                      <a:pt x="1049" y="4752"/>
                    </a:cubicBezTo>
                    <a:cubicBezTo>
                      <a:pt x="1193" y="4569"/>
                      <a:pt x="1271" y="4309"/>
                      <a:pt x="1271" y="3993"/>
                    </a:cubicBezTo>
                    <a:lnTo>
                      <a:pt x="1271" y="3560"/>
                    </a:lnTo>
                    <a:cubicBezTo>
                      <a:pt x="1271" y="3366"/>
                      <a:pt x="1320" y="3200"/>
                      <a:pt x="1426" y="3061"/>
                    </a:cubicBezTo>
                    <a:cubicBezTo>
                      <a:pt x="1520" y="2923"/>
                      <a:pt x="1653" y="2834"/>
                      <a:pt x="1803" y="2784"/>
                    </a:cubicBezTo>
                    <a:cubicBezTo>
                      <a:pt x="1825" y="2740"/>
                      <a:pt x="1842" y="2662"/>
                      <a:pt x="1842" y="2562"/>
                    </a:cubicBezTo>
                    <a:cubicBezTo>
                      <a:pt x="1842" y="2468"/>
                      <a:pt x="1825" y="2396"/>
                      <a:pt x="1803" y="2340"/>
                    </a:cubicBezTo>
                    <a:cubicBezTo>
                      <a:pt x="1653" y="2296"/>
                      <a:pt x="1526" y="2202"/>
                      <a:pt x="1426" y="2063"/>
                    </a:cubicBezTo>
                    <a:cubicBezTo>
                      <a:pt x="1320" y="1925"/>
                      <a:pt x="1271" y="1758"/>
                      <a:pt x="1271" y="1564"/>
                    </a:cubicBezTo>
                    <a:lnTo>
                      <a:pt x="1271" y="1132"/>
                    </a:lnTo>
                    <a:cubicBezTo>
                      <a:pt x="1271" y="816"/>
                      <a:pt x="1204" y="561"/>
                      <a:pt x="1049" y="372"/>
                    </a:cubicBezTo>
                    <a:cubicBezTo>
                      <a:pt x="899" y="189"/>
                      <a:pt x="705" y="78"/>
                      <a:pt x="455" y="39"/>
                    </a:cubicBezTo>
                    <a:lnTo>
                      <a:pt x="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2" name="Google Shape;2482;p30"/>
              <p:cNvSpPr/>
              <p:nvPr/>
            </p:nvSpPr>
            <p:spPr>
              <a:xfrm>
                <a:off x="2645125" y="2606175"/>
                <a:ext cx="45750" cy="128250"/>
              </a:xfrm>
              <a:custGeom>
                <a:avLst/>
                <a:gdLst/>
                <a:ahLst/>
                <a:cxnLst/>
                <a:rect l="l" t="t" r="r" b="b"/>
                <a:pathLst>
                  <a:path w="1830" h="5130" extrusionOk="0">
                    <a:moveTo>
                      <a:pt x="1702" y="1"/>
                    </a:moveTo>
                    <a:lnTo>
                      <a:pt x="1381" y="39"/>
                    </a:lnTo>
                    <a:cubicBezTo>
                      <a:pt x="1137" y="78"/>
                      <a:pt x="932" y="189"/>
                      <a:pt x="788" y="372"/>
                    </a:cubicBezTo>
                    <a:cubicBezTo>
                      <a:pt x="643" y="561"/>
                      <a:pt x="566" y="810"/>
                      <a:pt x="566" y="1132"/>
                    </a:cubicBezTo>
                    <a:lnTo>
                      <a:pt x="566" y="1564"/>
                    </a:lnTo>
                    <a:cubicBezTo>
                      <a:pt x="566" y="1758"/>
                      <a:pt x="516" y="1925"/>
                      <a:pt x="416" y="2063"/>
                    </a:cubicBezTo>
                    <a:cubicBezTo>
                      <a:pt x="316" y="2202"/>
                      <a:pt x="189" y="2296"/>
                      <a:pt x="34" y="2340"/>
                    </a:cubicBezTo>
                    <a:cubicBezTo>
                      <a:pt x="11" y="2390"/>
                      <a:pt x="0" y="2468"/>
                      <a:pt x="0" y="2562"/>
                    </a:cubicBezTo>
                    <a:cubicBezTo>
                      <a:pt x="0" y="2662"/>
                      <a:pt x="11" y="2729"/>
                      <a:pt x="34" y="2784"/>
                    </a:cubicBezTo>
                    <a:cubicBezTo>
                      <a:pt x="189" y="2834"/>
                      <a:pt x="311" y="2923"/>
                      <a:pt x="416" y="3061"/>
                    </a:cubicBezTo>
                    <a:cubicBezTo>
                      <a:pt x="516" y="3200"/>
                      <a:pt x="566" y="3366"/>
                      <a:pt x="566" y="3560"/>
                    </a:cubicBezTo>
                    <a:lnTo>
                      <a:pt x="566" y="3993"/>
                    </a:lnTo>
                    <a:cubicBezTo>
                      <a:pt x="566" y="4320"/>
                      <a:pt x="643" y="4569"/>
                      <a:pt x="788" y="4752"/>
                    </a:cubicBezTo>
                    <a:cubicBezTo>
                      <a:pt x="932" y="4941"/>
                      <a:pt x="1131" y="5052"/>
                      <a:pt x="1381" y="5085"/>
                    </a:cubicBezTo>
                    <a:lnTo>
                      <a:pt x="1702" y="5129"/>
                    </a:lnTo>
                    <a:cubicBezTo>
                      <a:pt x="1741" y="5096"/>
                      <a:pt x="1758" y="5052"/>
                      <a:pt x="1780" y="4996"/>
                    </a:cubicBezTo>
                    <a:cubicBezTo>
                      <a:pt x="1802" y="4941"/>
                      <a:pt x="1813" y="4885"/>
                      <a:pt x="1819" y="4824"/>
                    </a:cubicBezTo>
                    <a:cubicBezTo>
                      <a:pt x="1830" y="4763"/>
                      <a:pt x="1830" y="4708"/>
                      <a:pt x="1813" y="4658"/>
                    </a:cubicBezTo>
                    <a:lnTo>
                      <a:pt x="1542" y="4586"/>
                    </a:lnTo>
                    <a:cubicBezTo>
                      <a:pt x="1431" y="4558"/>
                      <a:pt x="1359" y="4492"/>
                      <a:pt x="1309" y="4381"/>
                    </a:cubicBezTo>
                    <a:cubicBezTo>
                      <a:pt x="1259" y="4270"/>
                      <a:pt x="1237" y="4142"/>
                      <a:pt x="1237" y="3993"/>
                    </a:cubicBezTo>
                    <a:lnTo>
                      <a:pt x="1237" y="3582"/>
                    </a:lnTo>
                    <a:cubicBezTo>
                      <a:pt x="1237" y="3377"/>
                      <a:pt x="1181" y="3183"/>
                      <a:pt x="1081" y="2995"/>
                    </a:cubicBezTo>
                    <a:cubicBezTo>
                      <a:pt x="976" y="2806"/>
                      <a:pt x="838" y="2673"/>
                      <a:pt x="666" y="2601"/>
                    </a:cubicBezTo>
                    <a:lnTo>
                      <a:pt x="666" y="2546"/>
                    </a:lnTo>
                    <a:cubicBezTo>
                      <a:pt x="838" y="2468"/>
                      <a:pt x="976" y="2335"/>
                      <a:pt x="1081" y="2146"/>
                    </a:cubicBezTo>
                    <a:cubicBezTo>
                      <a:pt x="1181" y="1963"/>
                      <a:pt x="1237" y="1758"/>
                      <a:pt x="1237" y="1553"/>
                    </a:cubicBezTo>
                    <a:lnTo>
                      <a:pt x="1237" y="1137"/>
                    </a:lnTo>
                    <a:cubicBezTo>
                      <a:pt x="1237" y="982"/>
                      <a:pt x="1259" y="860"/>
                      <a:pt x="1309" y="749"/>
                    </a:cubicBezTo>
                    <a:cubicBezTo>
                      <a:pt x="1359" y="638"/>
                      <a:pt x="1436" y="566"/>
                      <a:pt x="1542" y="538"/>
                    </a:cubicBezTo>
                    <a:lnTo>
                      <a:pt x="1813" y="472"/>
                    </a:lnTo>
                    <a:cubicBezTo>
                      <a:pt x="1830" y="422"/>
                      <a:pt x="1830" y="367"/>
                      <a:pt x="1819" y="306"/>
                    </a:cubicBezTo>
                    <a:cubicBezTo>
                      <a:pt x="1813" y="250"/>
                      <a:pt x="1802" y="189"/>
                      <a:pt x="1780" y="134"/>
                    </a:cubicBezTo>
                    <a:cubicBezTo>
                      <a:pt x="1758" y="78"/>
                      <a:pt x="1730" y="34"/>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3" name="Google Shape;2483;p30"/>
            <p:cNvGrpSpPr/>
            <p:nvPr/>
          </p:nvGrpSpPr>
          <p:grpSpPr>
            <a:xfrm>
              <a:off x="577854" y="2215622"/>
              <a:ext cx="1199490" cy="541342"/>
              <a:chOff x="2523700" y="2228325"/>
              <a:chExt cx="553500" cy="249800"/>
            </a:xfrm>
          </p:grpSpPr>
          <p:sp>
            <p:nvSpPr>
              <p:cNvPr id="2484" name="Google Shape;2484;p30"/>
              <p:cNvSpPr/>
              <p:nvPr/>
            </p:nvSpPr>
            <p:spPr>
              <a:xfrm>
                <a:off x="2523700" y="2228325"/>
                <a:ext cx="553500" cy="249800"/>
              </a:xfrm>
              <a:custGeom>
                <a:avLst/>
                <a:gdLst/>
                <a:ahLst/>
                <a:cxnLst/>
                <a:rect l="l" t="t" r="r" b="b"/>
                <a:pathLst>
                  <a:path w="22140" h="9992" extrusionOk="0">
                    <a:moveTo>
                      <a:pt x="0" y="0"/>
                    </a:moveTo>
                    <a:lnTo>
                      <a:pt x="0" y="9991"/>
                    </a:lnTo>
                    <a:lnTo>
                      <a:pt x="22140" y="9991"/>
                    </a:lnTo>
                    <a:lnTo>
                      <a:pt x="22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5" name="Google Shape;2485;p30"/>
              <p:cNvSpPr/>
              <p:nvPr/>
            </p:nvSpPr>
            <p:spPr>
              <a:xfrm>
                <a:off x="2718175" y="2319400"/>
                <a:ext cx="9300" cy="5550"/>
              </a:xfrm>
              <a:custGeom>
                <a:avLst/>
                <a:gdLst/>
                <a:ahLst/>
                <a:cxnLst/>
                <a:rect l="l" t="t" r="r" b="b"/>
                <a:pathLst>
                  <a:path w="372" h="222" extrusionOk="0">
                    <a:moveTo>
                      <a:pt x="0" y="0"/>
                    </a:moveTo>
                    <a:lnTo>
                      <a:pt x="0" y="222"/>
                    </a:lnTo>
                    <a:lnTo>
                      <a:pt x="372" y="222"/>
                    </a:ln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6" name="Google Shape;2486;p30"/>
              <p:cNvSpPr/>
              <p:nvPr/>
            </p:nvSpPr>
            <p:spPr>
              <a:xfrm>
                <a:off x="2718175" y="2349750"/>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7" name="Google Shape;2487;p30"/>
              <p:cNvSpPr/>
              <p:nvPr/>
            </p:nvSpPr>
            <p:spPr>
              <a:xfrm>
                <a:off x="2718175" y="2379825"/>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8" name="Google Shape;2488;p30"/>
              <p:cNvSpPr/>
              <p:nvPr/>
            </p:nvSpPr>
            <p:spPr>
              <a:xfrm>
                <a:off x="2718175" y="2409775"/>
                <a:ext cx="264625" cy="5550"/>
              </a:xfrm>
              <a:custGeom>
                <a:avLst/>
                <a:gdLst/>
                <a:ahLst/>
                <a:cxnLst/>
                <a:rect l="l" t="t" r="r" b="b"/>
                <a:pathLst>
                  <a:path w="10585" h="222"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9" name="Google Shape;2489;p30"/>
              <p:cNvSpPr/>
              <p:nvPr/>
            </p:nvSpPr>
            <p:spPr>
              <a:xfrm>
                <a:off x="2816450" y="2319400"/>
                <a:ext cx="9175" cy="5550"/>
              </a:xfrm>
              <a:custGeom>
                <a:avLst/>
                <a:gdLst/>
                <a:ahLst/>
                <a:cxnLst/>
                <a:rect l="l" t="t" r="r" b="b"/>
                <a:pathLst>
                  <a:path w="367" h="222" extrusionOk="0">
                    <a:moveTo>
                      <a:pt x="0" y="0"/>
                    </a:moveTo>
                    <a:lnTo>
                      <a:pt x="0" y="222"/>
                    </a:lnTo>
                    <a:lnTo>
                      <a:pt x="366" y="222"/>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0" name="Google Shape;2490;p30"/>
              <p:cNvSpPr/>
              <p:nvPr/>
            </p:nvSpPr>
            <p:spPr>
              <a:xfrm>
                <a:off x="2737025" y="2319400"/>
                <a:ext cx="67675" cy="5550"/>
              </a:xfrm>
              <a:custGeom>
                <a:avLst/>
                <a:gdLst/>
                <a:ahLst/>
                <a:cxnLst/>
                <a:rect l="l" t="t" r="r" b="b"/>
                <a:pathLst>
                  <a:path w="2707" h="222" extrusionOk="0">
                    <a:moveTo>
                      <a:pt x="0" y="0"/>
                    </a:moveTo>
                    <a:lnTo>
                      <a:pt x="0" y="222"/>
                    </a:lnTo>
                    <a:lnTo>
                      <a:pt x="2706" y="222"/>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1" name="Google Shape;2491;p30"/>
              <p:cNvSpPr/>
              <p:nvPr/>
            </p:nvSpPr>
            <p:spPr>
              <a:xfrm>
                <a:off x="2576500" y="2320625"/>
                <a:ext cx="98725" cy="98725"/>
              </a:xfrm>
              <a:custGeom>
                <a:avLst/>
                <a:gdLst/>
                <a:ahLst/>
                <a:cxnLst/>
                <a:rect l="l" t="t" r="r" b="b"/>
                <a:pathLst>
                  <a:path w="3949" h="3949" extrusionOk="0">
                    <a:moveTo>
                      <a:pt x="1" y="1"/>
                    </a:moveTo>
                    <a:lnTo>
                      <a:pt x="1" y="3949"/>
                    </a:lnTo>
                    <a:lnTo>
                      <a:pt x="3948" y="3949"/>
                    </a:lnTo>
                    <a:lnTo>
                      <a:pt x="3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2" name="Google Shape;2492;p30"/>
              <p:cNvSpPr/>
              <p:nvPr/>
            </p:nvSpPr>
            <p:spPr>
              <a:xfrm>
                <a:off x="2523700" y="2228325"/>
                <a:ext cx="553500" cy="51025"/>
              </a:xfrm>
              <a:custGeom>
                <a:avLst/>
                <a:gdLst/>
                <a:ahLst/>
                <a:cxnLst/>
                <a:rect l="l" t="t" r="r" b="b"/>
                <a:pathLst>
                  <a:path w="22140" h="2041" extrusionOk="0">
                    <a:moveTo>
                      <a:pt x="0" y="0"/>
                    </a:moveTo>
                    <a:lnTo>
                      <a:pt x="0" y="2041"/>
                    </a:lnTo>
                    <a:lnTo>
                      <a:pt x="22140" y="2041"/>
                    </a:lnTo>
                    <a:lnTo>
                      <a:pt x="22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3" name="Google Shape;2493;p30"/>
              <p:cNvSpPr/>
              <p:nvPr/>
            </p:nvSpPr>
            <p:spPr>
              <a:xfrm>
                <a:off x="2552250" y="2241200"/>
                <a:ext cx="21775" cy="21925"/>
              </a:xfrm>
              <a:custGeom>
                <a:avLst/>
                <a:gdLst/>
                <a:ahLst/>
                <a:cxnLst/>
                <a:rect l="l" t="t" r="r" b="b"/>
                <a:pathLst>
                  <a:path w="871" h="877" extrusionOk="0">
                    <a:moveTo>
                      <a:pt x="448" y="1"/>
                    </a:moveTo>
                    <a:cubicBezTo>
                      <a:pt x="445" y="1"/>
                      <a:pt x="442" y="1"/>
                      <a:pt x="438" y="1"/>
                    </a:cubicBezTo>
                    <a:cubicBezTo>
                      <a:pt x="195" y="1"/>
                      <a:pt x="0" y="195"/>
                      <a:pt x="0" y="439"/>
                    </a:cubicBezTo>
                    <a:cubicBezTo>
                      <a:pt x="0" y="683"/>
                      <a:pt x="195" y="877"/>
                      <a:pt x="438" y="877"/>
                    </a:cubicBezTo>
                    <a:cubicBezTo>
                      <a:pt x="677" y="877"/>
                      <a:pt x="871" y="683"/>
                      <a:pt x="871" y="439"/>
                    </a:cubicBezTo>
                    <a:cubicBezTo>
                      <a:pt x="871" y="198"/>
                      <a:pt x="677" y="1"/>
                      <a:pt x="44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4" name="Google Shape;2494;p30"/>
              <p:cNvSpPr/>
              <p:nvPr/>
            </p:nvSpPr>
            <p:spPr>
              <a:xfrm>
                <a:off x="2584550" y="2241200"/>
                <a:ext cx="21925" cy="21925"/>
              </a:xfrm>
              <a:custGeom>
                <a:avLst/>
                <a:gdLst/>
                <a:ahLst/>
                <a:cxnLst/>
                <a:rect l="l" t="t" r="r" b="b"/>
                <a:pathLst>
                  <a:path w="877" h="877" extrusionOk="0">
                    <a:moveTo>
                      <a:pt x="438" y="1"/>
                    </a:moveTo>
                    <a:cubicBezTo>
                      <a:pt x="200" y="1"/>
                      <a:pt x="0" y="200"/>
                      <a:pt x="0" y="439"/>
                    </a:cubicBezTo>
                    <a:cubicBezTo>
                      <a:pt x="0" y="677"/>
                      <a:pt x="200" y="877"/>
                      <a:pt x="438" y="877"/>
                    </a:cubicBezTo>
                    <a:cubicBezTo>
                      <a:pt x="682" y="877"/>
                      <a:pt x="876" y="677"/>
                      <a:pt x="876" y="439"/>
                    </a:cubicBezTo>
                    <a:cubicBezTo>
                      <a:pt x="876" y="200"/>
                      <a:pt x="682" y="1"/>
                      <a:pt x="43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5" name="Google Shape;2495;p30"/>
              <p:cNvSpPr/>
              <p:nvPr/>
            </p:nvSpPr>
            <p:spPr>
              <a:xfrm>
                <a:off x="2616975" y="2241200"/>
                <a:ext cx="21925" cy="21925"/>
              </a:xfrm>
              <a:custGeom>
                <a:avLst/>
                <a:gdLst/>
                <a:ahLst/>
                <a:cxnLst/>
                <a:rect l="l" t="t" r="r" b="b"/>
                <a:pathLst>
                  <a:path w="877" h="877" extrusionOk="0">
                    <a:moveTo>
                      <a:pt x="439" y="1"/>
                    </a:moveTo>
                    <a:cubicBezTo>
                      <a:pt x="200" y="1"/>
                      <a:pt x="1" y="200"/>
                      <a:pt x="1" y="439"/>
                    </a:cubicBezTo>
                    <a:cubicBezTo>
                      <a:pt x="1" y="677"/>
                      <a:pt x="200" y="877"/>
                      <a:pt x="439" y="877"/>
                    </a:cubicBezTo>
                    <a:cubicBezTo>
                      <a:pt x="677" y="877"/>
                      <a:pt x="877" y="677"/>
                      <a:pt x="877" y="439"/>
                    </a:cubicBezTo>
                    <a:cubicBezTo>
                      <a:pt x="877" y="200"/>
                      <a:pt x="677" y="1"/>
                      <a:pt x="43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6" name="Google Shape;2496;p30"/>
              <p:cNvSpPr/>
              <p:nvPr/>
            </p:nvSpPr>
            <p:spPr>
              <a:xfrm>
                <a:off x="2574700" y="2318000"/>
                <a:ext cx="102325" cy="102325"/>
              </a:xfrm>
              <a:custGeom>
                <a:avLst/>
                <a:gdLst/>
                <a:ahLst/>
                <a:cxnLst/>
                <a:rect l="l" t="t" r="r" b="b"/>
                <a:pathLst>
                  <a:path w="4093" h="4093" extrusionOk="0">
                    <a:moveTo>
                      <a:pt x="3948" y="139"/>
                    </a:moveTo>
                    <a:lnTo>
                      <a:pt x="3948" y="3943"/>
                    </a:lnTo>
                    <a:lnTo>
                      <a:pt x="139" y="3943"/>
                    </a:lnTo>
                    <a:lnTo>
                      <a:pt x="139" y="139"/>
                    </a:lnTo>
                    <a:close/>
                    <a:moveTo>
                      <a:pt x="1" y="1"/>
                    </a:moveTo>
                    <a:lnTo>
                      <a:pt x="1" y="4092"/>
                    </a:lnTo>
                    <a:lnTo>
                      <a:pt x="4093" y="4092"/>
                    </a:lnTo>
                    <a:lnTo>
                      <a:pt x="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7" name="Google Shape;2497;p30"/>
              <p:cNvSpPr/>
              <p:nvPr/>
            </p:nvSpPr>
            <p:spPr>
              <a:xfrm>
                <a:off x="2575125" y="2316625"/>
                <a:ext cx="101200" cy="103975"/>
              </a:xfrm>
              <a:custGeom>
                <a:avLst/>
                <a:gdLst/>
                <a:ahLst/>
                <a:cxnLst/>
                <a:rect l="l" t="t" r="r" b="b"/>
                <a:pathLst>
                  <a:path w="4048" h="4159" extrusionOk="0">
                    <a:moveTo>
                      <a:pt x="100" y="0"/>
                    </a:moveTo>
                    <a:lnTo>
                      <a:pt x="0" y="100"/>
                    </a:lnTo>
                    <a:lnTo>
                      <a:pt x="3948" y="4159"/>
                    </a:lnTo>
                    <a:lnTo>
                      <a:pt x="4048" y="4059"/>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8" name="Google Shape;2498;p30"/>
              <p:cNvSpPr/>
              <p:nvPr/>
            </p:nvSpPr>
            <p:spPr>
              <a:xfrm>
                <a:off x="2573875" y="2317875"/>
                <a:ext cx="103850" cy="101200"/>
              </a:xfrm>
              <a:custGeom>
                <a:avLst/>
                <a:gdLst/>
                <a:ahLst/>
                <a:cxnLst/>
                <a:rect l="l" t="t" r="r" b="b"/>
                <a:pathLst>
                  <a:path w="4154" h="4048" extrusionOk="0">
                    <a:moveTo>
                      <a:pt x="4059" y="0"/>
                    </a:moveTo>
                    <a:lnTo>
                      <a:pt x="0" y="3948"/>
                    </a:lnTo>
                    <a:lnTo>
                      <a:pt x="100" y="4048"/>
                    </a:lnTo>
                    <a:lnTo>
                      <a:pt x="4153" y="100"/>
                    </a:lnTo>
                    <a:lnTo>
                      <a:pt x="4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21735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8" name="Google Shape;158;p4"/>
          <p:cNvSpPr txBox="1">
            <a:spLocks noGrp="1"/>
          </p:cNvSpPr>
          <p:nvPr>
            <p:ph type="body" idx="1"/>
          </p:nvPr>
        </p:nvSpPr>
        <p:spPr>
          <a:xfrm>
            <a:off x="960000" y="1454400"/>
            <a:ext cx="10272000" cy="503200"/>
          </a:xfrm>
          <a:prstGeom prst="rect">
            <a:avLst/>
          </a:prstGeom>
        </p:spPr>
        <p:txBody>
          <a:bodyPr spcFirstLastPara="1" wrap="square" lIns="91425" tIns="91425" rIns="91425" bIns="91425" anchor="t" anchorCtr="0">
            <a:noAutofit/>
          </a:bodyPr>
          <a:lstStyle>
            <a:lvl1pPr marL="609585" lvl="0" indent="-406390" algn="ctr" rtl="0">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159" name="Google Shape;159;p4"/>
          <p:cNvGrpSpPr/>
          <p:nvPr/>
        </p:nvGrpSpPr>
        <p:grpSpPr>
          <a:xfrm>
            <a:off x="-466617" y="4519929"/>
            <a:ext cx="870741" cy="873560"/>
            <a:chOff x="1926550" y="3146625"/>
            <a:chExt cx="301225" cy="302200"/>
          </a:xfrm>
        </p:grpSpPr>
        <p:sp>
          <p:nvSpPr>
            <p:cNvPr id="160" name="Google Shape;160;p4"/>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4"/>
          <p:cNvGrpSpPr/>
          <p:nvPr/>
        </p:nvGrpSpPr>
        <p:grpSpPr>
          <a:xfrm rot="3709545">
            <a:off x="11396298" y="5053669"/>
            <a:ext cx="1499455" cy="1511780"/>
            <a:chOff x="5254975" y="-194125"/>
            <a:chExt cx="1286291" cy="1296864"/>
          </a:xfrm>
        </p:grpSpPr>
        <p:sp>
          <p:nvSpPr>
            <p:cNvPr id="170" name="Google Shape;170;p4"/>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71" name="Google Shape;171;p4"/>
            <p:cNvGrpSpPr/>
            <p:nvPr/>
          </p:nvGrpSpPr>
          <p:grpSpPr>
            <a:xfrm>
              <a:off x="5256207" y="-187096"/>
              <a:ext cx="1194991" cy="979137"/>
              <a:chOff x="3398625" y="3024000"/>
              <a:chExt cx="720525" cy="590375"/>
            </a:xfrm>
          </p:grpSpPr>
          <p:sp>
            <p:nvSpPr>
              <p:cNvPr id="172" name="Google Shape;172;p4"/>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4"/>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4"/>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4"/>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4"/>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4"/>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4"/>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4"/>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4"/>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4"/>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4"/>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4"/>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4"/>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4"/>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4"/>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4"/>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4"/>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4"/>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4"/>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4"/>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4"/>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4"/>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4"/>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4"/>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4"/>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4"/>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4"/>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4"/>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77" name="Google Shape;277;p4"/>
          <p:cNvSpPr/>
          <p:nvPr/>
        </p:nvSpPr>
        <p:spPr>
          <a:xfrm rot="2700000">
            <a:off x="11555318" y="852833"/>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109681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99"/>
        <p:cNvGrpSpPr/>
        <p:nvPr/>
      </p:nvGrpSpPr>
      <p:grpSpPr>
        <a:xfrm>
          <a:off x="0" y="0"/>
          <a:ext cx="0" cy="0"/>
          <a:chOff x="0" y="0"/>
          <a:chExt cx="0" cy="0"/>
        </a:xfrm>
      </p:grpSpPr>
      <p:sp>
        <p:nvSpPr>
          <p:cNvPr id="2500" name="Google Shape;2500;p31"/>
          <p:cNvSpPr/>
          <p:nvPr/>
        </p:nvSpPr>
        <p:spPr>
          <a:xfrm flipH="1">
            <a:off x="9822193" y="1774415"/>
            <a:ext cx="3322041" cy="5293389"/>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1" name="Google Shape;2501;p31"/>
          <p:cNvSpPr/>
          <p:nvPr/>
        </p:nvSpPr>
        <p:spPr>
          <a:xfrm>
            <a:off x="-1454833" y="4305001"/>
            <a:ext cx="2712679" cy="271267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02" name="Google Shape;2502;p31"/>
          <p:cNvGrpSpPr/>
          <p:nvPr/>
        </p:nvGrpSpPr>
        <p:grpSpPr>
          <a:xfrm rot="-9735451">
            <a:off x="11217753" y="706199"/>
            <a:ext cx="546831" cy="444932"/>
            <a:chOff x="1271050" y="2649850"/>
            <a:chExt cx="120475" cy="98025"/>
          </a:xfrm>
        </p:grpSpPr>
        <p:sp>
          <p:nvSpPr>
            <p:cNvPr id="2503" name="Google Shape;2503;p31"/>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4" name="Google Shape;2504;p31"/>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5" name="Google Shape;2505;p31"/>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06" name="Google Shape;2506;p31"/>
          <p:cNvGrpSpPr/>
          <p:nvPr/>
        </p:nvGrpSpPr>
        <p:grpSpPr>
          <a:xfrm>
            <a:off x="515613" y="719321"/>
            <a:ext cx="870728" cy="815924"/>
            <a:chOff x="1281300" y="2251475"/>
            <a:chExt cx="280025" cy="262400"/>
          </a:xfrm>
        </p:grpSpPr>
        <p:sp>
          <p:nvSpPr>
            <p:cNvPr id="2507" name="Google Shape;2507;p31"/>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8" name="Google Shape;2508;p31"/>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9" name="Google Shape;2509;p31"/>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0" name="Google Shape;2510;p31"/>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1" name="Google Shape;2511;p31"/>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12" name="Google Shape;2512;p31"/>
          <p:cNvGrpSpPr/>
          <p:nvPr/>
        </p:nvGrpSpPr>
        <p:grpSpPr>
          <a:xfrm>
            <a:off x="-151400" y="2367139"/>
            <a:ext cx="1102363" cy="1105931"/>
            <a:chOff x="1926550" y="3146625"/>
            <a:chExt cx="301225" cy="302200"/>
          </a:xfrm>
        </p:grpSpPr>
        <p:sp>
          <p:nvSpPr>
            <p:cNvPr id="2513" name="Google Shape;2513;p3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4" name="Google Shape;2514;p3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5" name="Google Shape;2515;p3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6" name="Google Shape;2516;p3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7" name="Google Shape;2517;p3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8" name="Google Shape;2518;p3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9" name="Google Shape;2519;p3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0" name="Google Shape;2520;p3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1" name="Google Shape;2521;p3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22" name="Google Shape;2522;p31"/>
          <p:cNvGrpSpPr/>
          <p:nvPr/>
        </p:nvGrpSpPr>
        <p:grpSpPr>
          <a:xfrm>
            <a:off x="10713367" y="5274084"/>
            <a:ext cx="1715055" cy="1729152"/>
            <a:chOff x="5254975" y="-194125"/>
            <a:chExt cx="1286291" cy="1296864"/>
          </a:xfrm>
        </p:grpSpPr>
        <p:sp>
          <p:nvSpPr>
            <p:cNvPr id="2523" name="Google Shape;2523;p31"/>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24" name="Google Shape;2524;p31"/>
            <p:cNvGrpSpPr/>
            <p:nvPr/>
          </p:nvGrpSpPr>
          <p:grpSpPr>
            <a:xfrm>
              <a:off x="5256207" y="-187096"/>
              <a:ext cx="1194991" cy="979137"/>
              <a:chOff x="3398625" y="3024000"/>
              <a:chExt cx="720525" cy="590375"/>
            </a:xfrm>
          </p:grpSpPr>
          <p:sp>
            <p:nvSpPr>
              <p:cNvPr id="2525" name="Google Shape;2525;p31"/>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6" name="Google Shape;2526;p31"/>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7" name="Google Shape;2527;p31"/>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8" name="Google Shape;2528;p31"/>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9" name="Google Shape;2529;p31"/>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0" name="Google Shape;2530;p31"/>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1" name="Google Shape;2531;p31"/>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2" name="Google Shape;2532;p31"/>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3" name="Google Shape;2533;p31"/>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4" name="Google Shape;2534;p31"/>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5" name="Google Shape;2535;p31"/>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6" name="Google Shape;2536;p31"/>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7" name="Google Shape;2537;p31"/>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8" name="Google Shape;2538;p31"/>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9" name="Google Shape;2539;p31"/>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0" name="Google Shape;2540;p31"/>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1" name="Google Shape;2541;p31"/>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2" name="Google Shape;2542;p31"/>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3" name="Google Shape;2543;p31"/>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4" name="Google Shape;2544;p31"/>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5" name="Google Shape;2545;p31"/>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6" name="Google Shape;2546;p31"/>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7" name="Google Shape;2547;p31"/>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8" name="Google Shape;2548;p31"/>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9" name="Google Shape;2549;p31"/>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0" name="Google Shape;2550;p31"/>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1" name="Google Shape;2551;p31"/>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2" name="Google Shape;2552;p31"/>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3" name="Google Shape;2553;p31"/>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4" name="Google Shape;2554;p31"/>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5" name="Google Shape;2555;p31"/>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6" name="Google Shape;2556;p31"/>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7" name="Google Shape;2557;p31"/>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8" name="Google Shape;2558;p31"/>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9" name="Google Shape;2559;p31"/>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0" name="Google Shape;2560;p31"/>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1" name="Google Shape;2561;p31"/>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2" name="Google Shape;2562;p31"/>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3" name="Google Shape;2563;p31"/>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4" name="Google Shape;2564;p31"/>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5" name="Google Shape;2565;p31"/>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6" name="Google Shape;2566;p31"/>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7" name="Google Shape;2567;p31"/>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8" name="Google Shape;2568;p31"/>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9" name="Google Shape;2569;p31"/>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0" name="Google Shape;2570;p31"/>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1" name="Google Shape;2571;p31"/>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2" name="Google Shape;2572;p31"/>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3" name="Google Shape;2573;p31"/>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4" name="Google Shape;2574;p31"/>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5" name="Google Shape;2575;p31"/>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6" name="Google Shape;2576;p31"/>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7" name="Google Shape;2577;p31"/>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8" name="Google Shape;2578;p31"/>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9" name="Google Shape;2579;p31"/>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0" name="Google Shape;2580;p31"/>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1" name="Google Shape;2581;p31"/>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2" name="Google Shape;2582;p31"/>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3" name="Google Shape;2583;p31"/>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4" name="Google Shape;2584;p31"/>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5" name="Google Shape;2585;p31"/>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6" name="Google Shape;2586;p31"/>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7" name="Google Shape;2587;p31"/>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8" name="Google Shape;2588;p31"/>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9" name="Google Shape;2589;p31"/>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0" name="Google Shape;2590;p31"/>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1" name="Google Shape;2591;p31"/>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2" name="Google Shape;2592;p31"/>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3" name="Google Shape;2593;p31"/>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4" name="Google Shape;2594;p31"/>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5" name="Google Shape;2595;p31"/>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6" name="Google Shape;2596;p31"/>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7" name="Google Shape;2597;p31"/>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8" name="Google Shape;2598;p31"/>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9" name="Google Shape;2599;p31"/>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0" name="Google Shape;2600;p31"/>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1" name="Google Shape;2601;p31"/>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2" name="Google Shape;2602;p31"/>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3" name="Google Shape;2603;p31"/>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4" name="Google Shape;2604;p31"/>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5" name="Google Shape;2605;p31"/>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6" name="Google Shape;2606;p31"/>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7" name="Google Shape;2607;p31"/>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8" name="Google Shape;2608;p31"/>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9" name="Google Shape;2609;p31"/>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0" name="Google Shape;2610;p31"/>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1" name="Google Shape;2611;p31"/>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2" name="Google Shape;2612;p31"/>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3" name="Google Shape;2613;p31"/>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4" name="Google Shape;2614;p31"/>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5" name="Google Shape;2615;p31"/>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6" name="Google Shape;2616;p31"/>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7" name="Google Shape;2617;p31"/>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8" name="Google Shape;2618;p31"/>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9" name="Google Shape;2619;p31"/>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0" name="Google Shape;2620;p31"/>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1" name="Google Shape;2621;p31"/>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2" name="Google Shape;2622;p31"/>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3" name="Google Shape;2623;p31"/>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4" name="Google Shape;2624;p31"/>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5" name="Google Shape;2625;p31"/>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6" name="Google Shape;2626;p31"/>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7" name="Google Shape;2627;p31"/>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8" name="Google Shape;2628;p31"/>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9" name="Google Shape;2629;p31"/>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630" name="Google Shape;2630;p31"/>
          <p:cNvSpPr/>
          <p:nvPr/>
        </p:nvSpPr>
        <p:spPr>
          <a:xfrm>
            <a:off x="6428709" y="6362335"/>
            <a:ext cx="593736" cy="228235"/>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1" name="Google Shape;2631;p31"/>
          <p:cNvSpPr/>
          <p:nvPr/>
        </p:nvSpPr>
        <p:spPr>
          <a:xfrm>
            <a:off x="5802343" y="6368765"/>
            <a:ext cx="580845" cy="215377"/>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2" name="Google Shape;2632;p31"/>
          <p:cNvSpPr/>
          <p:nvPr/>
        </p:nvSpPr>
        <p:spPr>
          <a:xfrm>
            <a:off x="5169547" y="6368765"/>
            <a:ext cx="581044" cy="215377"/>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526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33"/>
        <p:cNvGrpSpPr/>
        <p:nvPr/>
      </p:nvGrpSpPr>
      <p:grpSpPr>
        <a:xfrm>
          <a:off x="0" y="0"/>
          <a:ext cx="0" cy="0"/>
          <a:chOff x="0" y="0"/>
          <a:chExt cx="0" cy="0"/>
        </a:xfrm>
      </p:grpSpPr>
      <p:grpSp>
        <p:nvGrpSpPr>
          <p:cNvPr id="2634" name="Google Shape;2634;p32"/>
          <p:cNvGrpSpPr/>
          <p:nvPr/>
        </p:nvGrpSpPr>
        <p:grpSpPr>
          <a:xfrm rot="10800000">
            <a:off x="-315224" y="630444"/>
            <a:ext cx="1715040" cy="1610368"/>
            <a:chOff x="2738675" y="2538800"/>
            <a:chExt cx="454275" cy="426550"/>
          </a:xfrm>
        </p:grpSpPr>
        <p:sp>
          <p:nvSpPr>
            <p:cNvPr id="2635" name="Google Shape;2635;p32"/>
            <p:cNvSpPr/>
            <p:nvPr/>
          </p:nvSpPr>
          <p:spPr>
            <a:xfrm>
              <a:off x="2827800" y="2821025"/>
              <a:ext cx="196025" cy="55050"/>
            </a:xfrm>
            <a:custGeom>
              <a:avLst/>
              <a:gdLst/>
              <a:ahLst/>
              <a:cxnLst/>
              <a:rect l="l" t="t" r="r" b="b"/>
              <a:pathLst>
                <a:path w="7841" h="2202" extrusionOk="0">
                  <a:moveTo>
                    <a:pt x="3755" y="1"/>
                  </a:moveTo>
                  <a:lnTo>
                    <a:pt x="2219" y="78"/>
                  </a:lnTo>
                  <a:cubicBezTo>
                    <a:pt x="1" y="261"/>
                    <a:pt x="550" y="1492"/>
                    <a:pt x="550" y="1492"/>
                  </a:cubicBezTo>
                  <a:lnTo>
                    <a:pt x="7841" y="2202"/>
                  </a:lnTo>
                  <a:lnTo>
                    <a:pt x="7841" y="2202"/>
                  </a:lnTo>
                  <a:lnTo>
                    <a:pt x="3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6" name="Google Shape;2636;p32"/>
            <p:cNvSpPr/>
            <p:nvPr/>
          </p:nvSpPr>
          <p:spPr>
            <a:xfrm>
              <a:off x="2841250" y="2793450"/>
              <a:ext cx="196025" cy="55200"/>
            </a:xfrm>
            <a:custGeom>
              <a:avLst/>
              <a:gdLst/>
              <a:ahLst/>
              <a:cxnLst/>
              <a:rect l="l" t="t" r="r" b="b"/>
              <a:pathLst>
                <a:path w="7841" h="2208" extrusionOk="0">
                  <a:moveTo>
                    <a:pt x="3749" y="0"/>
                  </a:moveTo>
                  <a:lnTo>
                    <a:pt x="2219" y="78"/>
                  </a:lnTo>
                  <a:cubicBezTo>
                    <a:pt x="1" y="266"/>
                    <a:pt x="550" y="1492"/>
                    <a:pt x="550" y="1492"/>
                  </a:cubicBezTo>
                  <a:lnTo>
                    <a:pt x="7841" y="2207"/>
                  </a:lnTo>
                  <a:lnTo>
                    <a:pt x="3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7" name="Google Shape;2637;p32"/>
            <p:cNvSpPr/>
            <p:nvPr/>
          </p:nvSpPr>
          <p:spPr>
            <a:xfrm>
              <a:off x="2871050" y="2768350"/>
              <a:ext cx="196025" cy="54650"/>
            </a:xfrm>
            <a:custGeom>
              <a:avLst/>
              <a:gdLst/>
              <a:ahLst/>
              <a:cxnLst/>
              <a:rect l="l" t="t" r="r" b="b"/>
              <a:pathLst>
                <a:path w="7841" h="2186" extrusionOk="0">
                  <a:moveTo>
                    <a:pt x="5401" y="1"/>
                  </a:moveTo>
                  <a:lnTo>
                    <a:pt x="2219" y="56"/>
                  </a:lnTo>
                  <a:cubicBezTo>
                    <a:pt x="1" y="245"/>
                    <a:pt x="544" y="1470"/>
                    <a:pt x="544" y="1470"/>
                  </a:cubicBezTo>
                  <a:lnTo>
                    <a:pt x="7841" y="2185"/>
                  </a:lnTo>
                  <a:lnTo>
                    <a:pt x="5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8" name="Google Shape;2638;p32"/>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9" name="Google Shape;2639;p32"/>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0" name="Google Shape;2640;p32"/>
            <p:cNvSpPr/>
            <p:nvPr/>
          </p:nvSpPr>
          <p:spPr>
            <a:xfrm>
              <a:off x="2738675" y="2858050"/>
              <a:ext cx="344075" cy="69725"/>
            </a:xfrm>
            <a:custGeom>
              <a:avLst/>
              <a:gdLst/>
              <a:ahLst/>
              <a:cxnLst/>
              <a:rect l="l" t="t" r="r" b="b"/>
              <a:pathLst>
                <a:path w="13763" h="2789" extrusionOk="0">
                  <a:moveTo>
                    <a:pt x="2496" y="0"/>
                  </a:moveTo>
                  <a:lnTo>
                    <a:pt x="1" y="1314"/>
                  </a:lnTo>
                  <a:lnTo>
                    <a:pt x="2468" y="2673"/>
                  </a:lnTo>
                  <a:lnTo>
                    <a:pt x="9133" y="2734"/>
                  </a:lnTo>
                  <a:lnTo>
                    <a:pt x="13446" y="2789"/>
                  </a:lnTo>
                  <a:cubicBezTo>
                    <a:pt x="13646" y="2384"/>
                    <a:pt x="13757" y="1935"/>
                    <a:pt x="13757" y="1458"/>
                  </a:cubicBezTo>
                  <a:cubicBezTo>
                    <a:pt x="13762" y="981"/>
                    <a:pt x="13657" y="527"/>
                    <a:pt x="13474" y="122"/>
                  </a:cubicBezTo>
                  <a:lnTo>
                    <a:pt x="9160" y="67"/>
                  </a:lnTo>
                  <a:lnTo>
                    <a:pt x="24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1" name="Google Shape;2641;p32"/>
            <p:cNvSpPr/>
            <p:nvPr/>
          </p:nvSpPr>
          <p:spPr>
            <a:xfrm>
              <a:off x="2784575" y="2538800"/>
              <a:ext cx="408375" cy="426550"/>
            </a:xfrm>
            <a:custGeom>
              <a:avLst/>
              <a:gdLst/>
              <a:ahLst/>
              <a:cxnLst/>
              <a:rect l="l" t="t" r="r" b="b"/>
              <a:pathLst>
                <a:path w="16335" h="17062" extrusionOk="0">
                  <a:moveTo>
                    <a:pt x="12298" y="1"/>
                  </a:moveTo>
                  <a:lnTo>
                    <a:pt x="7075" y="6699"/>
                  </a:lnTo>
                  <a:cubicBezTo>
                    <a:pt x="5129" y="8911"/>
                    <a:pt x="5744" y="11173"/>
                    <a:pt x="5744" y="11173"/>
                  </a:cubicBezTo>
                  <a:cubicBezTo>
                    <a:pt x="5744" y="11173"/>
                    <a:pt x="3127" y="13574"/>
                    <a:pt x="3959" y="15404"/>
                  </a:cubicBezTo>
                  <a:cubicBezTo>
                    <a:pt x="3967" y="15423"/>
                    <a:pt x="3977" y="15441"/>
                    <a:pt x="3987" y="15459"/>
                  </a:cubicBezTo>
                  <a:lnTo>
                    <a:pt x="3987" y="15459"/>
                  </a:lnTo>
                  <a:lnTo>
                    <a:pt x="3981" y="15465"/>
                  </a:lnTo>
                  <a:lnTo>
                    <a:pt x="2384" y="15448"/>
                  </a:lnTo>
                  <a:lnTo>
                    <a:pt x="2185" y="15476"/>
                  </a:lnTo>
                  <a:cubicBezTo>
                    <a:pt x="0" y="15903"/>
                    <a:pt x="682" y="17062"/>
                    <a:pt x="682" y="17062"/>
                  </a:cubicBezTo>
                  <a:lnTo>
                    <a:pt x="8394" y="16967"/>
                  </a:lnTo>
                  <a:lnTo>
                    <a:pt x="11915" y="14112"/>
                  </a:lnTo>
                  <a:cubicBezTo>
                    <a:pt x="12187" y="13890"/>
                    <a:pt x="12381" y="13568"/>
                    <a:pt x="12442" y="13225"/>
                  </a:cubicBezTo>
                  <a:lnTo>
                    <a:pt x="13168" y="7275"/>
                  </a:lnTo>
                  <a:lnTo>
                    <a:pt x="16334" y="4049"/>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2" name="Google Shape;2642;p32"/>
            <p:cNvSpPr/>
            <p:nvPr/>
          </p:nvSpPr>
          <p:spPr>
            <a:xfrm>
              <a:off x="2903900" y="2859425"/>
              <a:ext cx="177875" cy="68350"/>
            </a:xfrm>
            <a:custGeom>
              <a:avLst/>
              <a:gdLst/>
              <a:ahLst/>
              <a:cxnLst/>
              <a:rect l="l" t="t" r="r" b="b"/>
              <a:pathLst>
                <a:path w="7115" h="2734" extrusionOk="0">
                  <a:moveTo>
                    <a:pt x="2357" y="0"/>
                  </a:moveTo>
                  <a:lnTo>
                    <a:pt x="511" y="1958"/>
                  </a:lnTo>
                  <a:cubicBezTo>
                    <a:pt x="511" y="1958"/>
                    <a:pt x="306" y="2346"/>
                    <a:pt x="1" y="2656"/>
                  </a:cubicBezTo>
                  <a:lnTo>
                    <a:pt x="2524" y="2679"/>
                  </a:lnTo>
                  <a:lnTo>
                    <a:pt x="5545" y="2717"/>
                  </a:lnTo>
                  <a:lnTo>
                    <a:pt x="5573" y="56"/>
                  </a:lnTo>
                  <a:lnTo>
                    <a:pt x="5667" y="56"/>
                  </a:lnTo>
                  <a:lnTo>
                    <a:pt x="5640" y="2717"/>
                  </a:lnTo>
                  <a:lnTo>
                    <a:pt x="6793" y="2734"/>
                  </a:lnTo>
                  <a:cubicBezTo>
                    <a:pt x="6987" y="2329"/>
                    <a:pt x="7098" y="1875"/>
                    <a:pt x="7109" y="1398"/>
                  </a:cubicBezTo>
                  <a:cubicBezTo>
                    <a:pt x="7115" y="915"/>
                    <a:pt x="7009" y="466"/>
                    <a:pt x="6821" y="56"/>
                  </a:cubicBezTo>
                  <a:lnTo>
                    <a:pt x="2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3" name="Google Shape;2643;p32"/>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4" name="Google Shape;2644;p32"/>
            <p:cNvSpPr/>
            <p:nvPr/>
          </p:nvSpPr>
          <p:spPr>
            <a:xfrm>
              <a:off x="3042525" y="2860800"/>
              <a:ext cx="3200" cy="66575"/>
            </a:xfrm>
            <a:custGeom>
              <a:avLst/>
              <a:gdLst/>
              <a:ahLst/>
              <a:cxnLst/>
              <a:rect l="l" t="t" r="r" b="b"/>
              <a:pathLst>
                <a:path w="128" h="2663" extrusionOk="0">
                  <a:moveTo>
                    <a:pt x="28" y="1"/>
                  </a:moveTo>
                  <a:lnTo>
                    <a:pt x="0" y="2662"/>
                  </a:lnTo>
                  <a:lnTo>
                    <a:pt x="100" y="2662"/>
                  </a:lnTo>
                  <a:lnTo>
                    <a:pt x="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5" name="Google Shape;2645;p32"/>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6" name="Google Shape;2646;p32"/>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47" name="Google Shape;2647;p32"/>
          <p:cNvSpPr/>
          <p:nvPr/>
        </p:nvSpPr>
        <p:spPr>
          <a:xfrm flipH="1">
            <a:off x="9822193" y="1774415"/>
            <a:ext cx="3322041" cy="5293389"/>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8" name="Google Shape;2648;p32"/>
          <p:cNvSpPr/>
          <p:nvPr/>
        </p:nvSpPr>
        <p:spPr>
          <a:xfrm>
            <a:off x="9413484" y="-2438900"/>
            <a:ext cx="3655053" cy="3655053"/>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49" name="Google Shape;2649;p32"/>
          <p:cNvGrpSpPr/>
          <p:nvPr/>
        </p:nvGrpSpPr>
        <p:grpSpPr>
          <a:xfrm rot="-5400000">
            <a:off x="-550358" y="4382161"/>
            <a:ext cx="2069900" cy="2086913"/>
            <a:chOff x="5254975" y="-194125"/>
            <a:chExt cx="1286291" cy="1296864"/>
          </a:xfrm>
        </p:grpSpPr>
        <p:sp>
          <p:nvSpPr>
            <p:cNvPr id="2650" name="Google Shape;2650;p32"/>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51" name="Google Shape;2651;p32"/>
            <p:cNvGrpSpPr/>
            <p:nvPr/>
          </p:nvGrpSpPr>
          <p:grpSpPr>
            <a:xfrm>
              <a:off x="5256207" y="-187096"/>
              <a:ext cx="1194991" cy="979137"/>
              <a:chOff x="3398625" y="3024000"/>
              <a:chExt cx="720525" cy="590375"/>
            </a:xfrm>
          </p:grpSpPr>
          <p:sp>
            <p:nvSpPr>
              <p:cNvPr id="2652" name="Google Shape;2652;p32"/>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3" name="Google Shape;2653;p32"/>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4" name="Google Shape;2654;p32"/>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5" name="Google Shape;2655;p32"/>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6" name="Google Shape;2656;p32"/>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7" name="Google Shape;2657;p32"/>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8" name="Google Shape;2658;p32"/>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9" name="Google Shape;2659;p32"/>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0" name="Google Shape;2660;p32"/>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1" name="Google Shape;2661;p32"/>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2" name="Google Shape;2662;p32"/>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3" name="Google Shape;2663;p32"/>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4" name="Google Shape;2664;p32"/>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5" name="Google Shape;2665;p32"/>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6" name="Google Shape;2666;p32"/>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7" name="Google Shape;2667;p32"/>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8" name="Google Shape;2668;p32"/>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9" name="Google Shape;2669;p32"/>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0" name="Google Shape;2670;p32"/>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1" name="Google Shape;2671;p32"/>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2" name="Google Shape;2672;p32"/>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3" name="Google Shape;2673;p32"/>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4" name="Google Shape;2674;p32"/>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5" name="Google Shape;2675;p32"/>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6" name="Google Shape;2676;p32"/>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7" name="Google Shape;2677;p32"/>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8" name="Google Shape;2678;p32"/>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9" name="Google Shape;2679;p32"/>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0" name="Google Shape;2680;p32"/>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1" name="Google Shape;2681;p32"/>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2" name="Google Shape;2682;p32"/>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3" name="Google Shape;2683;p32"/>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4" name="Google Shape;2684;p32"/>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5" name="Google Shape;2685;p32"/>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6" name="Google Shape;2686;p32"/>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7" name="Google Shape;2687;p32"/>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8" name="Google Shape;2688;p32"/>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9" name="Google Shape;2689;p32"/>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0" name="Google Shape;2690;p32"/>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1" name="Google Shape;2691;p32"/>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2" name="Google Shape;2692;p32"/>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3" name="Google Shape;2693;p32"/>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4" name="Google Shape;2694;p32"/>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5" name="Google Shape;2695;p32"/>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6" name="Google Shape;2696;p32"/>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7" name="Google Shape;2697;p32"/>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8" name="Google Shape;2698;p32"/>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9" name="Google Shape;2699;p32"/>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0" name="Google Shape;2700;p32"/>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1" name="Google Shape;2701;p32"/>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2" name="Google Shape;2702;p32"/>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3" name="Google Shape;2703;p32"/>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4" name="Google Shape;2704;p32"/>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5" name="Google Shape;2705;p32"/>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6" name="Google Shape;2706;p32"/>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7" name="Google Shape;2707;p32"/>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8" name="Google Shape;2708;p32"/>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9" name="Google Shape;2709;p32"/>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0" name="Google Shape;2710;p32"/>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1" name="Google Shape;2711;p32"/>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2" name="Google Shape;2712;p32"/>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3" name="Google Shape;2713;p32"/>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4" name="Google Shape;2714;p32"/>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5" name="Google Shape;2715;p32"/>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6" name="Google Shape;2716;p32"/>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7" name="Google Shape;2717;p32"/>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8" name="Google Shape;2718;p32"/>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9" name="Google Shape;2719;p32"/>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0" name="Google Shape;2720;p32"/>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1" name="Google Shape;2721;p32"/>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2" name="Google Shape;2722;p32"/>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3" name="Google Shape;2723;p32"/>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4" name="Google Shape;2724;p32"/>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5" name="Google Shape;2725;p32"/>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6" name="Google Shape;2726;p32"/>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7" name="Google Shape;2727;p32"/>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8" name="Google Shape;2728;p32"/>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9" name="Google Shape;2729;p32"/>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0" name="Google Shape;2730;p32"/>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1" name="Google Shape;2731;p32"/>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2" name="Google Shape;2732;p32"/>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3" name="Google Shape;2733;p32"/>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4" name="Google Shape;2734;p32"/>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5" name="Google Shape;2735;p32"/>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6" name="Google Shape;2736;p32"/>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7" name="Google Shape;2737;p32"/>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8" name="Google Shape;2738;p32"/>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9" name="Google Shape;2739;p32"/>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0" name="Google Shape;2740;p32"/>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1" name="Google Shape;2741;p32"/>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2" name="Google Shape;2742;p32"/>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3" name="Google Shape;2743;p32"/>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4" name="Google Shape;2744;p32"/>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5" name="Google Shape;2745;p32"/>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6" name="Google Shape;2746;p32"/>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7" name="Google Shape;2747;p32"/>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8" name="Google Shape;2748;p32"/>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9" name="Google Shape;2749;p32"/>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0" name="Google Shape;2750;p32"/>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1" name="Google Shape;2751;p32"/>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2" name="Google Shape;2752;p32"/>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3" name="Google Shape;2753;p32"/>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4" name="Google Shape;2754;p32"/>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5" name="Google Shape;2755;p32"/>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6" name="Google Shape;2756;p32"/>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757" name="Google Shape;2757;p32"/>
          <p:cNvGrpSpPr/>
          <p:nvPr/>
        </p:nvGrpSpPr>
        <p:grpSpPr>
          <a:xfrm rot="778270">
            <a:off x="10362282" y="5157699"/>
            <a:ext cx="1757495" cy="1961916"/>
            <a:chOff x="3390175" y="4223650"/>
            <a:chExt cx="549325" cy="613250"/>
          </a:xfrm>
        </p:grpSpPr>
        <p:sp>
          <p:nvSpPr>
            <p:cNvPr id="2758" name="Google Shape;2758;p32"/>
            <p:cNvSpPr/>
            <p:nvPr/>
          </p:nvSpPr>
          <p:spPr>
            <a:xfrm>
              <a:off x="3402225" y="4269550"/>
              <a:ext cx="537275" cy="567350"/>
            </a:xfrm>
            <a:custGeom>
              <a:avLst/>
              <a:gdLst/>
              <a:ahLst/>
              <a:cxnLst/>
              <a:rect l="l" t="t" r="r" b="b"/>
              <a:pathLst>
                <a:path w="21491" h="22694" extrusionOk="0">
                  <a:moveTo>
                    <a:pt x="1991" y="0"/>
                  </a:moveTo>
                  <a:cubicBezTo>
                    <a:pt x="1991" y="0"/>
                    <a:pt x="466" y="205"/>
                    <a:pt x="1847" y="2534"/>
                  </a:cubicBezTo>
                  <a:lnTo>
                    <a:pt x="4824" y="6637"/>
                  </a:lnTo>
                  <a:cubicBezTo>
                    <a:pt x="5684" y="7968"/>
                    <a:pt x="6959" y="10163"/>
                    <a:pt x="6615" y="10707"/>
                  </a:cubicBezTo>
                  <a:cubicBezTo>
                    <a:pt x="6466" y="10942"/>
                    <a:pt x="6251" y="11027"/>
                    <a:pt x="6019" y="11027"/>
                  </a:cubicBezTo>
                  <a:cubicBezTo>
                    <a:pt x="5732" y="11027"/>
                    <a:pt x="5419" y="10897"/>
                    <a:pt x="5173" y="10762"/>
                  </a:cubicBezTo>
                  <a:cubicBezTo>
                    <a:pt x="4724" y="10512"/>
                    <a:pt x="4325" y="10185"/>
                    <a:pt x="3893" y="9925"/>
                  </a:cubicBezTo>
                  <a:cubicBezTo>
                    <a:pt x="3294" y="9570"/>
                    <a:pt x="2656" y="9259"/>
                    <a:pt x="1991" y="9043"/>
                  </a:cubicBezTo>
                  <a:cubicBezTo>
                    <a:pt x="1770" y="8973"/>
                    <a:pt x="1460" y="8874"/>
                    <a:pt x="1176" y="8874"/>
                  </a:cubicBezTo>
                  <a:cubicBezTo>
                    <a:pt x="990" y="8874"/>
                    <a:pt x="814" y="8917"/>
                    <a:pt x="682" y="9038"/>
                  </a:cubicBezTo>
                  <a:cubicBezTo>
                    <a:pt x="0" y="9647"/>
                    <a:pt x="1353" y="10773"/>
                    <a:pt x="1958" y="11422"/>
                  </a:cubicBezTo>
                  <a:cubicBezTo>
                    <a:pt x="3421" y="12985"/>
                    <a:pt x="12653" y="22694"/>
                    <a:pt x="12653" y="22694"/>
                  </a:cubicBezTo>
                  <a:lnTo>
                    <a:pt x="21491" y="17232"/>
                  </a:lnTo>
                  <a:cubicBezTo>
                    <a:pt x="21491" y="17232"/>
                    <a:pt x="13823" y="6587"/>
                    <a:pt x="12587" y="5184"/>
                  </a:cubicBezTo>
                  <a:cubicBezTo>
                    <a:pt x="11116" y="3504"/>
                    <a:pt x="10183" y="3159"/>
                    <a:pt x="9664" y="3159"/>
                  </a:cubicBezTo>
                  <a:cubicBezTo>
                    <a:pt x="9303" y="3159"/>
                    <a:pt x="9143" y="3327"/>
                    <a:pt x="9143" y="3327"/>
                  </a:cubicBezTo>
                  <a:cubicBezTo>
                    <a:pt x="8705" y="3062"/>
                    <a:pt x="8362" y="2972"/>
                    <a:pt x="8100" y="2972"/>
                  </a:cubicBezTo>
                  <a:cubicBezTo>
                    <a:pt x="7544" y="2972"/>
                    <a:pt x="7347" y="3377"/>
                    <a:pt x="7347" y="3377"/>
                  </a:cubicBezTo>
                  <a:cubicBezTo>
                    <a:pt x="7019" y="3183"/>
                    <a:pt x="6712" y="3112"/>
                    <a:pt x="6437" y="3112"/>
                  </a:cubicBezTo>
                  <a:cubicBezTo>
                    <a:pt x="6051" y="3112"/>
                    <a:pt x="5730" y="3252"/>
                    <a:pt x="5506" y="3388"/>
                  </a:cubicBezTo>
                  <a:lnTo>
                    <a:pt x="1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9" name="Google Shape;2759;p32"/>
            <p:cNvSpPr/>
            <p:nvPr/>
          </p:nvSpPr>
          <p:spPr>
            <a:xfrm>
              <a:off x="3584925" y="4348975"/>
              <a:ext cx="72775" cy="59475"/>
            </a:xfrm>
            <a:custGeom>
              <a:avLst/>
              <a:gdLst/>
              <a:ahLst/>
              <a:cxnLst/>
              <a:rect l="l" t="t" r="r" b="b"/>
              <a:pathLst>
                <a:path w="2911" h="2379" extrusionOk="0">
                  <a:moveTo>
                    <a:pt x="89" y="0"/>
                  </a:moveTo>
                  <a:lnTo>
                    <a:pt x="0" y="166"/>
                  </a:lnTo>
                  <a:cubicBezTo>
                    <a:pt x="22" y="177"/>
                    <a:pt x="1553" y="1020"/>
                    <a:pt x="2772" y="2379"/>
                  </a:cubicBezTo>
                  <a:lnTo>
                    <a:pt x="2911" y="2257"/>
                  </a:lnTo>
                  <a:cubicBezTo>
                    <a:pt x="1669" y="871"/>
                    <a:pt x="105" y="11"/>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0" name="Google Shape;2760;p32"/>
            <p:cNvSpPr/>
            <p:nvPr/>
          </p:nvSpPr>
          <p:spPr>
            <a:xfrm>
              <a:off x="3538750" y="4351875"/>
              <a:ext cx="83475" cy="86375"/>
            </a:xfrm>
            <a:custGeom>
              <a:avLst/>
              <a:gdLst/>
              <a:ahLst/>
              <a:cxnLst/>
              <a:rect l="l" t="t" r="r" b="b"/>
              <a:pathLst>
                <a:path w="3339" h="3455" extrusionOk="0">
                  <a:moveTo>
                    <a:pt x="134" y="0"/>
                  </a:moveTo>
                  <a:lnTo>
                    <a:pt x="1" y="139"/>
                  </a:lnTo>
                  <a:cubicBezTo>
                    <a:pt x="23" y="156"/>
                    <a:pt x="1941" y="1985"/>
                    <a:pt x="3189" y="3455"/>
                  </a:cubicBezTo>
                  <a:lnTo>
                    <a:pt x="3339" y="3333"/>
                  </a:lnTo>
                  <a:cubicBezTo>
                    <a:pt x="2080" y="1858"/>
                    <a:pt x="156" y="1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1" name="Google Shape;2761;p32"/>
            <p:cNvSpPr/>
            <p:nvPr/>
          </p:nvSpPr>
          <p:spPr>
            <a:xfrm>
              <a:off x="3630525" y="4348550"/>
              <a:ext cx="51725" cy="41200"/>
            </a:xfrm>
            <a:custGeom>
              <a:avLst/>
              <a:gdLst/>
              <a:ahLst/>
              <a:cxnLst/>
              <a:rect l="l" t="t" r="r" b="b"/>
              <a:pathLst>
                <a:path w="2069" h="1648" extrusionOk="0">
                  <a:moveTo>
                    <a:pt x="61" y="0"/>
                  </a:moveTo>
                  <a:lnTo>
                    <a:pt x="0" y="178"/>
                  </a:lnTo>
                  <a:cubicBezTo>
                    <a:pt x="6" y="178"/>
                    <a:pt x="727" y="450"/>
                    <a:pt x="1941" y="1647"/>
                  </a:cubicBezTo>
                  <a:lnTo>
                    <a:pt x="2068" y="1509"/>
                  </a:lnTo>
                  <a:cubicBezTo>
                    <a:pt x="821" y="283"/>
                    <a:pt x="89" y="1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2" name="Google Shape;2762;p32"/>
            <p:cNvSpPr/>
            <p:nvPr/>
          </p:nvSpPr>
          <p:spPr>
            <a:xfrm>
              <a:off x="3506050" y="4405525"/>
              <a:ext cx="48675" cy="105400"/>
            </a:xfrm>
            <a:custGeom>
              <a:avLst/>
              <a:gdLst/>
              <a:ahLst/>
              <a:cxnLst/>
              <a:rect l="l" t="t" r="r" b="b"/>
              <a:pathLst>
                <a:path w="1947" h="4216" extrusionOk="0">
                  <a:moveTo>
                    <a:pt x="0" y="0"/>
                  </a:moveTo>
                  <a:lnTo>
                    <a:pt x="0" y="0"/>
                  </a:lnTo>
                  <a:cubicBezTo>
                    <a:pt x="0" y="1"/>
                    <a:pt x="106" y="3582"/>
                    <a:pt x="998" y="4153"/>
                  </a:cubicBezTo>
                  <a:cubicBezTo>
                    <a:pt x="1068" y="4196"/>
                    <a:pt x="1134" y="4215"/>
                    <a:pt x="1197" y="4215"/>
                  </a:cubicBezTo>
                  <a:cubicBezTo>
                    <a:pt x="1659" y="4215"/>
                    <a:pt x="1946" y="3194"/>
                    <a:pt x="1946" y="319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3" name="Google Shape;2763;p32"/>
            <p:cNvSpPr/>
            <p:nvPr/>
          </p:nvSpPr>
          <p:spPr>
            <a:xfrm>
              <a:off x="3503825" y="4410650"/>
              <a:ext cx="52425" cy="78050"/>
            </a:xfrm>
            <a:custGeom>
              <a:avLst/>
              <a:gdLst/>
              <a:ahLst/>
              <a:cxnLst/>
              <a:rect l="l" t="t" r="r" b="b"/>
              <a:pathLst>
                <a:path w="2097" h="3122" extrusionOk="0">
                  <a:moveTo>
                    <a:pt x="156" y="0"/>
                  </a:moveTo>
                  <a:lnTo>
                    <a:pt x="1" y="100"/>
                  </a:lnTo>
                  <a:lnTo>
                    <a:pt x="1941" y="3122"/>
                  </a:lnTo>
                  <a:lnTo>
                    <a:pt x="2096" y="302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4" name="Google Shape;2764;p32"/>
            <p:cNvSpPr/>
            <p:nvPr/>
          </p:nvSpPr>
          <p:spPr>
            <a:xfrm>
              <a:off x="3460300" y="4226300"/>
              <a:ext cx="16100" cy="21775"/>
            </a:xfrm>
            <a:custGeom>
              <a:avLst/>
              <a:gdLst/>
              <a:ahLst/>
              <a:cxnLst/>
              <a:rect l="l" t="t" r="r" b="b"/>
              <a:pathLst>
                <a:path w="644" h="871" extrusionOk="0">
                  <a:moveTo>
                    <a:pt x="450" y="0"/>
                  </a:moveTo>
                  <a:lnTo>
                    <a:pt x="1" y="754"/>
                  </a:lnTo>
                  <a:lnTo>
                    <a:pt x="195" y="871"/>
                  </a:lnTo>
                  <a:lnTo>
                    <a:pt x="644" y="111"/>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5" name="Google Shape;2765;p32"/>
            <p:cNvSpPr/>
            <p:nvPr/>
          </p:nvSpPr>
          <p:spPr>
            <a:xfrm>
              <a:off x="3431750" y="4223650"/>
              <a:ext cx="8900" cy="22625"/>
            </a:xfrm>
            <a:custGeom>
              <a:avLst/>
              <a:gdLst/>
              <a:ahLst/>
              <a:cxnLst/>
              <a:rect l="l" t="t" r="r" b="b"/>
              <a:pathLst>
                <a:path w="356" h="905" extrusionOk="0">
                  <a:moveTo>
                    <a:pt x="222" y="1"/>
                  </a:moveTo>
                  <a:lnTo>
                    <a:pt x="0" y="34"/>
                  </a:lnTo>
                  <a:lnTo>
                    <a:pt x="139" y="905"/>
                  </a:lnTo>
                  <a:lnTo>
                    <a:pt x="355" y="871"/>
                  </a:ln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6" name="Google Shape;2766;p32"/>
            <p:cNvSpPr/>
            <p:nvPr/>
          </p:nvSpPr>
          <p:spPr>
            <a:xfrm>
              <a:off x="3399875" y="4244450"/>
              <a:ext cx="20125" cy="18725"/>
            </a:xfrm>
            <a:custGeom>
              <a:avLst/>
              <a:gdLst/>
              <a:ahLst/>
              <a:cxnLst/>
              <a:rect l="l" t="t" r="r" b="b"/>
              <a:pathLst>
                <a:path w="805" h="749" extrusionOk="0">
                  <a:moveTo>
                    <a:pt x="150" y="0"/>
                  </a:moveTo>
                  <a:lnTo>
                    <a:pt x="0" y="161"/>
                  </a:lnTo>
                  <a:lnTo>
                    <a:pt x="660" y="749"/>
                  </a:lnTo>
                  <a:lnTo>
                    <a:pt x="804" y="583"/>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7" name="Google Shape;2767;p32"/>
            <p:cNvSpPr/>
            <p:nvPr/>
          </p:nvSpPr>
          <p:spPr>
            <a:xfrm>
              <a:off x="3390175" y="4281600"/>
              <a:ext cx="22200" cy="6400"/>
            </a:xfrm>
            <a:custGeom>
              <a:avLst/>
              <a:gdLst/>
              <a:ahLst/>
              <a:cxnLst/>
              <a:rect l="l" t="t" r="r" b="b"/>
              <a:pathLst>
                <a:path w="888" h="256" extrusionOk="0">
                  <a:moveTo>
                    <a:pt x="6" y="0"/>
                  </a:moveTo>
                  <a:lnTo>
                    <a:pt x="0" y="222"/>
                  </a:lnTo>
                  <a:lnTo>
                    <a:pt x="876" y="255"/>
                  </a:lnTo>
                  <a:lnTo>
                    <a:pt x="887" y="34"/>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8" name="Google Shape;2768;p32"/>
          <p:cNvGrpSpPr/>
          <p:nvPr/>
        </p:nvGrpSpPr>
        <p:grpSpPr>
          <a:xfrm>
            <a:off x="11117748" y="4047800"/>
            <a:ext cx="851251" cy="610609"/>
            <a:chOff x="2560975" y="2574850"/>
            <a:chExt cx="265750" cy="190625"/>
          </a:xfrm>
        </p:grpSpPr>
        <p:sp>
          <p:nvSpPr>
            <p:cNvPr id="2769" name="Google Shape;2769;p32"/>
            <p:cNvSpPr/>
            <p:nvPr/>
          </p:nvSpPr>
          <p:spPr>
            <a:xfrm>
              <a:off x="2592725" y="2574850"/>
              <a:ext cx="234000" cy="190625"/>
            </a:xfrm>
            <a:custGeom>
              <a:avLst/>
              <a:gdLst/>
              <a:ahLst/>
              <a:cxnLst/>
              <a:rect l="l" t="t" r="r" b="b"/>
              <a:pathLst>
                <a:path w="9360" h="7625" extrusionOk="0">
                  <a:moveTo>
                    <a:pt x="522" y="1"/>
                  </a:moveTo>
                  <a:cubicBezTo>
                    <a:pt x="239" y="1"/>
                    <a:pt x="0" y="233"/>
                    <a:pt x="0" y="516"/>
                  </a:cubicBezTo>
                  <a:lnTo>
                    <a:pt x="0" y="7103"/>
                  </a:lnTo>
                  <a:cubicBezTo>
                    <a:pt x="0" y="7386"/>
                    <a:pt x="239" y="7624"/>
                    <a:pt x="522" y="7624"/>
                  </a:cubicBezTo>
                  <a:lnTo>
                    <a:pt x="8838" y="7624"/>
                  </a:lnTo>
                  <a:cubicBezTo>
                    <a:pt x="9121" y="7624"/>
                    <a:pt x="9360" y="7386"/>
                    <a:pt x="9360" y="7103"/>
                  </a:cubicBezTo>
                  <a:lnTo>
                    <a:pt x="9360" y="516"/>
                  </a:lnTo>
                  <a:cubicBezTo>
                    <a:pt x="9360" y="233"/>
                    <a:pt x="9121" y="1"/>
                    <a:pt x="8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0" name="Google Shape;2770;p32"/>
            <p:cNvSpPr/>
            <p:nvPr/>
          </p:nvSpPr>
          <p:spPr>
            <a:xfrm>
              <a:off x="2560975" y="2636250"/>
              <a:ext cx="33025" cy="66150"/>
            </a:xfrm>
            <a:custGeom>
              <a:avLst/>
              <a:gdLst/>
              <a:ahLst/>
              <a:cxnLst/>
              <a:rect l="l" t="t" r="r" b="b"/>
              <a:pathLst>
                <a:path w="1321" h="2646" extrusionOk="0">
                  <a:moveTo>
                    <a:pt x="1320" y="1"/>
                  </a:moveTo>
                  <a:lnTo>
                    <a:pt x="1" y="1326"/>
                  </a:lnTo>
                  <a:lnTo>
                    <a:pt x="1320" y="2646"/>
                  </a:lnTo>
                  <a:lnTo>
                    <a:pt x="1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1" name="Google Shape;2771;p32"/>
            <p:cNvSpPr/>
            <p:nvPr/>
          </p:nvSpPr>
          <p:spPr>
            <a:xfrm>
              <a:off x="2729250" y="2606175"/>
              <a:ext cx="46050" cy="128250"/>
            </a:xfrm>
            <a:custGeom>
              <a:avLst/>
              <a:gdLst/>
              <a:ahLst/>
              <a:cxnLst/>
              <a:rect l="l" t="t" r="r" b="b"/>
              <a:pathLst>
                <a:path w="1842" h="5130" extrusionOk="0">
                  <a:moveTo>
                    <a:pt x="128" y="1"/>
                  </a:moveTo>
                  <a:cubicBezTo>
                    <a:pt x="95" y="28"/>
                    <a:pt x="73" y="78"/>
                    <a:pt x="51" y="134"/>
                  </a:cubicBezTo>
                  <a:cubicBezTo>
                    <a:pt x="29" y="189"/>
                    <a:pt x="17" y="245"/>
                    <a:pt x="12" y="306"/>
                  </a:cubicBezTo>
                  <a:cubicBezTo>
                    <a:pt x="1" y="367"/>
                    <a:pt x="1" y="422"/>
                    <a:pt x="17" y="472"/>
                  </a:cubicBezTo>
                  <a:lnTo>
                    <a:pt x="289" y="538"/>
                  </a:lnTo>
                  <a:cubicBezTo>
                    <a:pt x="400" y="566"/>
                    <a:pt x="483" y="638"/>
                    <a:pt x="528" y="749"/>
                  </a:cubicBezTo>
                  <a:cubicBezTo>
                    <a:pt x="577" y="860"/>
                    <a:pt x="600" y="993"/>
                    <a:pt x="600" y="1137"/>
                  </a:cubicBezTo>
                  <a:lnTo>
                    <a:pt x="600" y="1553"/>
                  </a:lnTo>
                  <a:cubicBezTo>
                    <a:pt x="600" y="1769"/>
                    <a:pt x="655" y="1958"/>
                    <a:pt x="760" y="2146"/>
                  </a:cubicBezTo>
                  <a:cubicBezTo>
                    <a:pt x="860" y="2335"/>
                    <a:pt x="999" y="2468"/>
                    <a:pt x="1176" y="2546"/>
                  </a:cubicBezTo>
                  <a:lnTo>
                    <a:pt x="1176" y="2601"/>
                  </a:lnTo>
                  <a:cubicBezTo>
                    <a:pt x="999" y="2673"/>
                    <a:pt x="860" y="2806"/>
                    <a:pt x="760" y="2995"/>
                  </a:cubicBezTo>
                  <a:cubicBezTo>
                    <a:pt x="655" y="3172"/>
                    <a:pt x="600" y="3377"/>
                    <a:pt x="600" y="3582"/>
                  </a:cubicBezTo>
                  <a:lnTo>
                    <a:pt x="600" y="3993"/>
                  </a:lnTo>
                  <a:cubicBezTo>
                    <a:pt x="600" y="4137"/>
                    <a:pt x="577" y="4270"/>
                    <a:pt x="528" y="4381"/>
                  </a:cubicBezTo>
                  <a:cubicBezTo>
                    <a:pt x="483" y="4492"/>
                    <a:pt x="400" y="4558"/>
                    <a:pt x="289" y="4586"/>
                  </a:cubicBezTo>
                  <a:lnTo>
                    <a:pt x="17" y="4658"/>
                  </a:lnTo>
                  <a:cubicBezTo>
                    <a:pt x="1" y="4708"/>
                    <a:pt x="1" y="4763"/>
                    <a:pt x="12" y="4824"/>
                  </a:cubicBezTo>
                  <a:cubicBezTo>
                    <a:pt x="17" y="4880"/>
                    <a:pt x="29" y="4941"/>
                    <a:pt x="51" y="4996"/>
                  </a:cubicBezTo>
                  <a:cubicBezTo>
                    <a:pt x="73" y="5052"/>
                    <a:pt x="101" y="5102"/>
                    <a:pt x="128" y="5129"/>
                  </a:cubicBezTo>
                  <a:lnTo>
                    <a:pt x="455" y="5085"/>
                  </a:lnTo>
                  <a:cubicBezTo>
                    <a:pt x="705" y="5052"/>
                    <a:pt x="893" y="4941"/>
                    <a:pt x="1049" y="4752"/>
                  </a:cubicBezTo>
                  <a:cubicBezTo>
                    <a:pt x="1193" y="4569"/>
                    <a:pt x="1271" y="4309"/>
                    <a:pt x="1271" y="3993"/>
                  </a:cubicBezTo>
                  <a:lnTo>
                    <a:pt x="1271" y="3560"/>
                  </a:lnTo>
                  <a:cubicBezTo>
                    <a:pt x="1271" y="3366"/>
                    <a:pt x="1320" y="3200"/>
                    <a:pt x="1426" y="3061"/>
                  </a:cubicBezTo>
                  <a:cubicBezTo>
                    <a:pt x="1520" y="2923"/>
                    <a:pt x="1653" y="2834"/>
                    <a:pt x="1803" y="2784"/>
                  </a:cubicBezTo>
                  <a:cubicBezTo>
                    <a:pt x="1825" y="2740"/>
                    <a:pt x="1842" y="2662"/>
                    <a:pt x="1842" y="2562"/>
                  </a:cubicBezTo>
                  <a:cubicBezTo>
                    <a:pt x="1842" y="2468"/>
                    <a:pt x="1825" y="2396"/>
                    <a:pt x="1803" y="2340"/>
                  </a:cubicBezTo>
                  <a:cubicBezTo>
                    <a:pt x="1653" y="2296"/>
                    <a:pt x="1526" y="2202"/>
                    <a:pt x="1426" y="2063"/>
                  </a:cubicBezTo>
                  <a:cubicBezTo>
                    <a:pt x="1320" y="1925"/>
                    <a:pt x="1271" y="1758"/>
                    <a:pt x="1271" y="1564"/>
                  </a:cubicBezTo>
                  <a:lnTo>
                    <a:pt x="1271" y="1132"/>
                  </a:lnTo>
                  <a:cubicBezTo>
                    <a:pt x="1271" y="816"/>
                    <a:pt x="1204" y="561"/>
                    <a:pt x="1049" y="372"/>
                  </a:cubicBezTo>
                  <a:cubicBezTo>
                    <a:pt x="899" y="189"/>
                    <a:pt x="705" y="78"/>
                    <a:pt x="455" y="39"/>
                  </a:cubicBezTo>
                  <a:lnTo>
                    <a:pt x="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2" name="Google Shape;2772;p32"/>
            <p:cNvSpPr/>
            <p:nvPr/>
          </p:nvSpPr>
          <p:spPr>
            <a:xfrm>
              <a:off x="2645125" y="2606175"/>
              <a:ext cx="45750" cy="128250"/>
            </a:xfrm>
            <a:custGeom>
              <a:avLst/>
              <a:gdLst/>
              <a:ahLst/>
              <a:cxnLst/>
              <a:rect l="l" t="t" r="r" b="b"/>
              <a:pathLst>
                <a:path w="1830" h="5130" extrusionOk="0">
                  <a:moveTo>
                    <a:pt x="1702" y="1"/>
                  </a:moveTo>
                  <a:lnTo>
                    <a:pt x="1381" y="39"/>
                  </a:lnTo>
                  <a:cubicBezTo>
                    <a:pt x="1137" y="78"/>
                    <a:pt x="932" y="189"/>
                    <a:pt x="788" y="372"/>
                  </a:cubicBezTo>
                  <a:cubicBezTo>
                    <a:pt x="643" y="561"/>
                    <a:pt x="566" y="810"/>
                    <a:pt x="566" y="1132"/>
                  </a:cubicBezTo>
                  <a:lnTo>
                    <a:pt x="566" y="1564"/>
                  </a:lnTo>
                  <a:cubicBezTo>
                    <a:pt x="566" y="1758"/>
                    <a:pt x="516" y="1925"/>
                    <a:pt x="416" y="2063"/>
                  </a:cubicBezTo>
                  <a:cubicBezTo>
                    <a:pt x="316" y="2202"/>
                    <a:pt x="189" y="2296"/>
                    <a:pt x="34" y="2340"/>
                  </a:cubicBezTo>
                  <a:cubicBezTo>
                    <a:pt x="11" y="2390"/>
                    <a:pt x="0" y="2468"/>
                    <a:pt x="0" y="2562"/>
                  </a:cubicBezTo>
                  <a:cubicBezTo>
                    <a:pt x="0" y="2662"/>
                    <a:pt x="11" y="2729"/>
                    <a:pt x="34" y="2784"/>
                  </a:cubicBezTo>
                  <a:cubicBezTo>
                    <a:pt x="189" y="2834"/>
                    <a:pt x="311" y="2923"/>
                    <a:pt x="416" y="3061"/>
                  </a:cubicBezTo>
                  <a:cubicBezTo>
                    <a:pt x="516" y="3200"/>
                    <a:pt x="566" y="3366"/>
                    <a:pt x="566" y="3560"/>
                  </a:cubicBezTo>
                  <a:lnTo>
                    <a:pt x="566" y="3993"/>
                  </a:lnTo>
                  <a:cubicBezTo>
                    <a:pt x="566" y="4320"/>
                    <a:pt x="643" y="4569"/>
                    <a:pt x="788" y="4752"/>
                  </a:cubicBezTo>
                  <a:cubicBezTo>
                    <a:pt x="932" y="4941"/>
                    <a:pt x="1131" y="5052"/>
                    <a:pt x="1381" y="5085"/>
                  </a:cubicBezTo>
                  <a:lnTo>
                    <a:pt x="1702" y="5129"/>
                  </a:lnTo>
                  <a:cubicBezTo>
                    <a:pt x="1741" y="5096"/>
                    <a:pt x="1758" y="5052"/>
                    <a:pt x="1780" y="4996"/>
                  </a:cubicBezTo>
                  <a:cubicBezTo>
                    <a:pt x="1802" y="4941"/>
                    <a:pt x="1813" y="4885"/>
                    <a:pt x="1819" y="4824"/>
                  </a:cubicBezTo>
                  <a:cubicBezTo>
                    <a:pt x="1830" y="4763"/>
                    <a:pt x="1830" y="4708"/>
                    <a:pt x="1813" y="4658"/>
                  </a:cubicBezTo>
                  <a:lnTo>
                    <a:pt x="1542" y="4586"/>
                  </a:lnTo>
                  <a:cubicBezTo>
                    <a:pt x="1431" y="4558"/>
                    <a:pt x="1359" y="4492"/>
                    <a:pt x="1309" y="4381"/>
                  </a:cubicBezTo>
                  <a:cubicBezTo>
                    <a:pt x="1259" y="4270"/>
                    <a:pt x="1237" y="4142"/>
                    <a:pt x="1237" y="3993"/>
                  </a:cubicBezTo>
                  <a:lnTo>
                    <a:pt x="1237" y="3582"/>
                  </a:lnTo>
                  <a:cubicBezTo>
                    <a:pt x="1237" y="3377"/>
                    <a:pt x="1181" y="3183"/>
                    <a:pt x="1081" y="2995"/>
                  </a:cubicBezTo>
                  <a:cubicBezTo>
                    <a:pt x="976" y="2806"/>
                    <a:pt x="838" y="2673"/>
                    <a:pt x="666" y="2601"/>
                  </a:cubicBezTo>
                  <a:lnTo>
                    <a:pt x="666" y="2546"/>
                  </a:lnTo>
                  <a:cubicBezTo>
                    <a:pt x="838" y="2468"/>
                    <a:pt x="976" y="2335"/>
                    <a:pt x="1081" y="2146"/>
                  </a:cubicBezTo>
                  <a:cubicBezTo>
                    <a:pt x="1181" y="1963"/>
                    <a:pt x="1237" y="1758"/>
                    <a:pt x="1237" y="1553"/>
                  </a:cubicBezTo>
                  <a:lnTo>
                    <a:pt x="1237" y="1137"/>
                  </a:lnTo>
                  <a:cubicBezTo>
                    <a:pt x="1237" y="982"/>
                    <a:pt x="1259" y="860"/>
                    <a:pt x="1309" y="749"/>
                  </a:cubicBezTo>
                  <a:cubicBezTo>
                    <a:pt x="1359" y="638"/>
                    <a:pt x="1436" y="566"/>
                    <a:pt x="1542" y="538"/>
                  </a:cubicBezTo>
                  <a:lnTo>
                    <a:pt x="1813" y="472"/>
                  </a:lnTo>
                  <a:cubicBezTo>
                    <a:pt x="1830" y="422"/>
                    <a:pt x="1830" y="367"/>
                    <a:pt x="1819" y="306"/>
                  </a:cubicBezTo>
                  <a:cubicBezTo>
                    <a:pt x="1813" y="250"/>
                    <a:pt x="1802" y="189"/>
                    <a:pt x="1780" y="134"/>
                  </a:cubicBezTo>
                  <a:cubicBezTo>
                    <a:pt x="1758" y="78"/>
                    <a:pt x="1730" y="34"/>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73" name="Google Shape;2773;p32"/>
          <p:cNvGrpSpPr/>
          <p:nvPr/>
        </p:nvGrpSpPr>
        <p:grpSpPr>
          <a:xfrm>
            <a:off x="1528039" y="256130"/>
            <a:ext cx="1599320" cy="721789"/>
            <a:chOff x="2523700" y="2228325"/>
            <a:chExt cx="553500" cy="249800"/>
          </a:xfrm>
        </p:grpSpPr>
        <p:sp>
          <p:nvSpPr>
            <p:cNvPr id="2774" name="Google Shape;2774;p32"/>
            <p:cNvSpPr/>
            <p:nvPr/>
          </p:nvSpPr>
          <p:spPr>
            <a:xfrm>
              <a:off x="2523700" y="2228325"/>
              <a:ext cx="553500" cy="249800"/>
            </a:xfrm>
            <a:custGeom>
              <a:avLst/>
              <a:gdLst/>
              <a:ahLst/>
              <a:cxnLst/>
              <a:rect l="l" t="t" r="r" b="b"/>
              <a:pathLst>
                <a:path w="22140" h="9992" extrusionOk="0">
                  <a:moveTo>
                    <a:pt x="0" y="0"/>
                  </a:moveTo>
                  <a:lnTo>
                    <a:pt x="0" y="9991"/>
                  </a:lnTo>
                  <a:lnTo>
                    <a:pt x="22140" y="9991"/>
                  </a:lnTo>
                  <a:lnTo>
                    <a:pt x="22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5" name="Google Shape;2775;p32"/>
            <p:cNvSpPr/>
            <p:nvPr/>
          </p:nvSpPr>
          <p:spPr>
            <a:xfrm>
              <a:off x="2718175" y="2319400"/>
              <a:ext cx="9300" cy="5550"/>
            </a:xfrm>
            <a:custGeom>
              <a:avLst/>
              <a:gdLst/>
              <a:ahLst/>
              <a:cxnLst/>
              <a:rect l="l" t="t" r="r" b="b"/>
              <a:pathLst>
                <a:path w="372" h="222" extrusionOk="0">
                  <a:moveTo>
                    <a:pt x="0" y="0"/>
                  </a:moveTo>
                  <a:lnTo>
                    <a:pt x="0" y="222"/>
                  </a:lnTo>
                  <a:lnTo>
                    <a:pt x="372" y="222"/>
                  </a:ln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6" name="Google Shape;2776;p32"/>
            <p:cNvSpPr/>
            <p:nvPr/>
          </p:nvSpPr>
          <p:spPr>
            <a:xfrm>
              <a:off x="2718175" y="2349750"/>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7" name="Google Shape;2777;p32"/>
            <p:cNvSpPr/>
            <p:nvPr/>
          </p:nvSpPr>
          <p:spPr>
            <a:xfrm>
              <a:off x="2718175" y="2379825"/>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8" name="Google Shape;2778;p32"/>
            <p:cNvSpPr/>
            <p:nvPr/>
          </p:nvSpPr>
          <p:spPr>
            <a:xfrm>
              <a:off x="2718175" y="2409775"/>
              <a:ext cx="264625" cy="5550"/>
            </a:xfrm>
            <a:custGeom>
              <a:avLst/>
              <a:gdLst/>
              <a:ahLst/>
              <a:cxnLst/>
              <a:rect l="l" t="t" r="r" b="b"/>
              <a:pathLst>
                <a:path w="10585" h="222"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9" name="Google Shape;2779;p32"/>
            <p:cNvSpPr/>
            <p:nvPr/>
          </p:nvSpPr>
          <p:spPr>
            <a:xfrm>
              <a:off x="2816450" y="2319400"/>
              <a:ext cx="9175" cy="5550"/>
            </a:xfrm>
            <a:custGeom>
              <a:avLst/>
              <a:gdLst/>
              <a:ahLst/>
              <a:cxnLst/>
              <a:rect l="l" t="t" r="r" b="b"/>
              <a:pathLst>
                <a:path w="367" h="222" extrusionOk="0">
                  <a:moveTo>
                    <a:pt x="0" y="0"/>
                  </a:moveTo>
                  <a:lnTo>
                    <a:pt x="0" y="222"/>
                  </a:lnTo>
                  <a:lnTo>
                    <a:pt x="366" y="222"/>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0" name="Google Shape;2780;p32"/>
            <p:cNvSpPr/>
            <p:nvPr/>
          </p:nvSpPr>
          <p:spPr>
            <a:xfrm>
              <a:off x="2737025" y="2319400"/>
              <a:ext cx="67675" cy="5550"/>
            </a:xfrm>
            <a:custGeom>
              <a:avLst/>
              <a:gdLst/>
              <a:ahLst/>
              <a:cxnLst/>
              <a:rect l="l" t="t" r="r" b="b"/>
              <a:pathLst>
                <a:path w="2707" h="222" extrusionOk="0">
                  <a:moveTo>
                    <a:pt x="0" y="0"/>
                  </a:moveTo>
                  <a:lnTo>
                    <a:pt x="0" y="222"/>
                  </a:lnTo>
                  <a:lnTo>
                    <a:pt x="2706" y="222"/>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1" name="Google Shape;2781;p32"/>
            <p:cNvSpPr/>
            <p:nvPr/>
          </p:nvSpPr>
          <p:spPr>
            <a:xfrm>
              <a:off x="2576500" y="2320625"/>
              <a:ext cx="98725" cy="98725"/>
            </a:xfrm>
            <a:custGeom>
              <a:avLst/>
              <a:gdLst/>
              <a:ahLst/>
              <a:cxnLst/>
              <a:rect l="l" t="t" r="r" b="b"/>
              <a:pathLst>
                <a:path w="3949" h="3949" extrusionOk="0">
                  <a:moveTo>
                    <a:pt x="1" y="1"/>
                  </a:moveTo>
                  <a:lnTo>
                    <a:pt x="1" y="3949"/>
                  </a:lnTo>
                  <a:lnTo>
                    <a:pt x="3948" y="3949"/>
                  </a:lnTo>
                  <a:lnTo>
                    <a:pt x="3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2" name="Google Shape;2782;p32"/>
            <p:cNvSpPr/>
            <p:nvPr/>
          </p:nvSpPr>
          <p:spPr>
            <a:xfrm>
              <a:off x="2523700" y="2228325"/>
              <a:ext cx="553500" cy="51025"/>
            </a:xfrm>
            <a:custGeom>
              <a:avLst/>
              <a:gdLst/>
              <a:ahLst/>
              <a:cxnLst/>
              <a:rect l="l" t="t" r="r" b="b"/>
              <a:pathLst>
                <a:path w="22140" h="2041" extrusionOk="0">
                  <a:moveTo>
                    <a:pt x="0" y="0"/>
                  </a:moveTo>
                  <a:lnTo>
                    <a:pt x="0" y="2041"/>
                  </a:lnTo>
                  <a:lnTo>
                    <a:pt x="22140" y="2041"/>
                  </a:lnTo>
                  <a:lnTo>
                    <a:pt x="22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3" name="Google Shape;2783;p32"/>
            <p:cNvSpPr/>
            <p:nvPr/>
          </p:nvSpPr>
          <p:spPr>
            <a:xfrm>
              <a:off x="2552250" y="2241200"/>
              <a:ext cx="21775" cy="21925"/>
            </a:xfrm>
            <a:custGeom>
              <a:avLst/>
              <a:gdLst/>
              <a:ahLst/>
              <a:cxnLst/>
              <a:rect l="l" t="t" r="r" b="b"/>
              <a:pathLst>
                <a:path w="871" h="877" extrusionOk="0">
                  <a:moveTo>
                    <a:pt x="448" y="1"/>
                  </a:moveTo>
                  <a:cubicBezTo>
                    <a:pt x="445" y="1"/>
                    <a:pt x="442" y="1"/>
                    <a:pt x="438" y="1"/>
                  </a:cubicBezTo>
                  <a:cubicBezTo>
                    <a:pt x="195" y="1"/>
                    <a:pt x="0" y="195"/>
                    <a:pt x="0" y="439"/>
                  </a:cubicBezTo>
                  <a:cubicBezTo>
                    <a:pt x="0" y="683"/>
                    <a:pt x="195" y="877"/>
                    <a:pt x="438" y="877"/>
                  </a:cubicBezTo>
                  <a:cubicBezTo>
                    <a:pt x="677" y="877"/>
                    <a:pt x="871" y="683"/>
                    <a:pt x="871" y="439"/>
                  </a:cubicBezTo>
                  <a:cubicBezTo>
                    <a:pt x="871" y="198"/>
                    <a:pt x="677" y="1"/>
                    <a:pt x="44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4" name="Google Shape;2784;p32"/>
            <p:cNvSpPr/>
            <p:nvPr/>
          </p:nvSpPr>
          <p:spPr>
            <a:xfrm>
              <a:off x="2584550" y="2241200"/>
              <a:ext cx="21925" cy="21925"/>
            </a:xfrm>
            <a:custGeom>
              <a:avLst/>
              <a:gdLst/>
              <a:ahLst/>
              <a:cxnLst/>
              <a:rect l="l" t="t" r="r" b="b"/>
              <a:pathLst>
                <a:path w="877" h="877" extrusionOk="0">
                  <a:moveTo>
                    <a:pt x="438" y="1"/>
                  </a:moveTo>
                  <a:cubicBezTo>
                    <a:pt x="200" y="1"/>
                    <a:pt x="0" y="200"/>
                    <a:pt x="0" y="439"/>
                  </a:cubicBezTo>
                  <a:cubicBezTo>
                    <a:pt x="0" y="677"/>
                    <a:pt x="200" y="877"/>
                    <a:pt x="438" y="877"/>
                  </a:cubicBezTo>
                  <a:cubicBezTo>
                    <a:pt x="682" y="877"/>
                    <a:pt x="876" y="677"/>
                    <a:pt x="876" y="439"/>
                  </a:cubicBezTo>
                  <a:cubicBezTo>
                    <a:pt x="876" y="200"/>
                    <a:pt x="682" y="1"/>
                    <a:pt x="43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5" name="Google Shape;2785;p32"/>
            <p:cNvSpPr/>
            <p:nvPr/>
          </p:nvSpPr>
          <p:spPr>
            <a:xfrm>
              <a:off x="2616975" y="2241200"/>
              <a:ext cx="21925" cy="21925"/>
            </a:xfrm>
            <a:custGeom>
              <a:avLst/>
              <a:gdLst/>
              <a:ahLst/>
              <a:cxnLst/>
              <a:rect l="l" t="t" r="r" b="b"/>
              <a:pathLst>
                <a:path w="877" h="877" extrusionOk="0">
                  <a:moveTo>
                    <a:pt x="439" y="1"/>
                  </a:moveTo>
                  <a:cubicBezTo>
                    <a:pt x="200" y="1"/>
                    <a:pt x="1" y="200"/>
                    <a:pt x="1" y="439"/>
                  </a:cubicBezTo>
                  <a:cubicBezTo>
                    <a:pt x="1" y="677"/>
                    <a:pt x="200" y="877"/>
                    <a:pt x="439" y="877"/>
                  </a:cubicBezTo>
                  <a:cubicBezTo>
                    <a:pt x="677" y="877"/>
                    <a:pt x="877" y="677"/>
                    <a:pt x="877" y="439"/>
                  </a:cubicBezTo>
                  <a:cubicBezTo>
                    <a:pt x="877" y="200"/>
                    <a:pt x="677" y="1"/>
                    <a:pt x="43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6" name="Google Shape;2786;p32"/>
            <p:cNvSpPr/>
            <p:nvPr/>
          </p:nvSpPr>
          <p:spPr>
            <a:xfrm>
              <a:off x="2574700" y="2318000"/>
              <a:ext cx="102325" cy="102325"/>
            </a:xfrm>
            <a:custGeom>
              <a:avLst/>
              <a:gdLst/>
              <a:ahLst/>
              <a:cxnLst/>
              <a:rect l="l" t="t" r="r" b="b"/>
              <a:pathLst>
                <a:path w="4093" h="4093" extrusionOk="0">
                  <a:moveTo>
                    <a:pt x="3948" y="139"/>
                  </a:moveTo>
                  <a:lnTo>
                    <a:pt x="3948" y="3943"/>
                  </a:lnTo>
                  <a:lnTo>
                    <a:pt x="139" y="3943"/>
                  </a:lnTo>
                  <a:lnTo>
                    <a:pt x="139" y="139"/>
                  </a:lnTo>
                  <a:close/>
                  <a:moveTo>
                    <a:pt x="1" y="1"/>
                  </a:moveTo>
                  <a:lnTo>
                    <a:pt x="1" y="4092"/>
                  </a:lnTo>
                  <a:lnTo>
                    <a:pt x="4093" y="4092"/>
                  </a:lnTo>
                  <a:lnTo>
                    <a:pt x="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7" name="Google Shape;2787;p32"/>
            <p:cNvSpPr/>
            <p:nvPr/>
          </p:nvSpPr>
          <p:spPr>
            <a:xfrm>
              <a:off x="2575125" y="2316625"/>
              <a:ext cx="101200" cy="103975"/>
            </a:xfrm>
            <a:custGeom>
              <a:avLst/>
              <a:gdLst/>
              <a:ahLst/>
              <a:cxnLst/>
              <a:rect l="l" t="t" r="r" b="b"/>
              <a:pathLst>
                <a:path w="4048" h="4159" extrusionOk="0">
                  <a:moveTo>
                    <a:pt x="100" y="0"/>
                  </a:moveTo>
                  <a:lnTo>
                    <a:pt x="0" y="100"/>
                  </a:lnTo>
                  <a:lnTo>
                    <a:pt x="3948" y="4159"/>
                  </a:lnTo>
                  <a:lnTo>
                    <a:pt x="4048" y="4059"/>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8" name="Google Shape;2788;p32"/>
            <p:cNvSpPr/>
            <p:nvPr/>
          </p:nvSpPr>
          <p:spPr>
            <a:xfrm>
              <a:off x="2573875" y="2317875"/>
              <a:ext cx="103850" cy="101200"/>
            </a:xfrm>
            <a:custGeom>
              <a:avLst/>
              <a:gdLst/>
              <a:ahLst/>
              <a:cxnLst/>
              <a:rect l="l" t="t" r="r" b="b"/>
              <a:pathLst>
                <a:path w="4154" h="4048" extrusionOk="0">
                  <a:moveTo>
                    <a:pt x="4059" y="0"/>
                  </a:moveTo>
                  <a:lnTo>
                    <a:pt x="0" y="3948"/>
                  </a:lnTo>
                  <a:lnTo>
                    <a:pt x="100" y="4048"/>
                  </a:lnTo>
                  <a:lnTo>
                    <a:pt x="4153" y="100"/>
                  </a:lnTo>
                  <a:lnTo>
                    <a:pt x="4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83476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2A90-B22F-6F3A-859F-14C20B7B5F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1B683-2775-7BEF-CADE-E3073B03E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BF2F96-E164-52E5-1308-B623F2625B20}"/>
              </a:ext>
            </a:extLst>
          </p:cNvPr>
          <p:cNvSpPr>
            <a:spLocks noGrp="1"/>
          </p:cNvSpPr>
          <p:nvPr>
            <p:ph type="dt" sz="half" idx="10"/>
          </p:nvPr>
        </p:nvSpPr>
        <p:spPr/>
        <p:txBody>
          <a:bodyPr/>
          <a:lstStyle/>
          <a:p>
            <a:fld id="{D25F97EE-A4E6-4856-8F73-D673398C4AFC}" type="datetimeFigureOut">
              <a:rPr lang="en-IN" smtClean="0"/>
              <a:t>16-02-2024</a:t>
            </a:fld>
            <a:endParaRPr lang="en-IN"/>
          </a:p>
        </p:txBody>
      </p:sp>
      <p:sp>
        <p:nvSpPr>
          <p:cNvPr id="5" name="Footer Placeholder 4">
            <a:extLst>
              <a:ext uri="{FF2B5EF4-FFF2-40B4-BE49-F238E27FC236}">
                <a16:creationId xmlns:a16="http://schemas.microsoft.com/office/drawing/2014/main" id="{CD17FBEC-8391-968A-AB57-98B7FB63DE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DC2D1-C3C8-2445-1F7C-CF54AD149618}"/>
              </a:ext>
            </a:extLst>
          </p:cNvPr>
          <p:cNvSpPr>
            <a:spLocks noGrp="1"/>
          </p:cNvSpPr>
          <p:nvPr>
            <p:ph type="sldNum" sz="quarter" idx="12"/>
          </p:nvPr>
        </p:nvSpPr>
        <p:spPr/>
        <p:txBody>
          <a:bodyPr/>
          <a:lstStyle/>
          <a:p>
            <a:fld id="{9E81E1D3-5FCA-44FD-B378-A057FB05CF74}" type="slidenum">
              <a:rPr lang="en-IN" smtClean="0"/>
              <a:t>‹#›</a:t>
            </a:fld>
            <a:endParaRPr lang="en-IN"/>
          </a:p>
        </p:txBody>
      </p:sp>
    </p:spTree>
    <p:extLst>
      <p:ext uri="{BB962C8B-B14F-4D97-AF65-F5344CB8AC3E}">
        <p14:creationId xmlns:p14="http://schemas.microsoft.com/office/powerpoint/2010/main" val="4201991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792"/>
        <p:cNvGrpSpPr/>
        <p:nvPr/>
      </p:nvGrpSpPr>
      <p:grpSpPr>
        <a:xfrm>
          <a:off x="0" y="0"/>
          <a:ext cx="0" cy="0"/>
          <a:chOff x="0" y="0"/>
          <a:chExt cx="0" cy="0"/>
        </a:xfrm>
      </p:grpSpPr>
    </p:spTree>
    <p:extLst>
      <p:ext uri="{BB962C8B-B14F-4D97-AF65-F5344CB8AC3E}">
        <p14:creationId xmlns:p14="http://schemas.microsoft.com/office/powerpoint/2010/main" val="42487075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793"/>
        <p:cNvGrpSpPr/>
        <p:nvPr/>
      </p:nvGrpSpPr>
      <p:grpSpPr>
        <a:xfrm>
          <a:off x="0" y="0"/>
          <a:ext cx="0" cy="0"/>
          <a:chOff x="0" y="0"/>
          <a:chExt cx="0" cy="0"/>
        </a:xfrm>
      </p:grpSpPr>
      <p:sp>
        <p:nvSpPr>
          <p:cNvPr id="2794" name="Google Shape;2794;p3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83307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2225040" y="960322"/>
            <a:ext cx="7741920" cy="3798487"/>
          </a:xfrm>
        </p:spPr>
        <p:txBody>
          <a:bodyPr anchor="b">
            <a:noAutofit/>
          </a:bodyPr>
          <a:lstStyle>
            <a:lvl1pPr algn="ctr">
              <a:defRPr sz="12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4445807" y="4823320"/>
            <a:ext cx="3300387" cy="705453"/>
          </a:xfrm>
        </p:spPr>
        <p:txBody>
          <a:bodyPr>
            <a:noAutofit/>
          </a:bodyPr>
          <a:lstStyle>
            <a:lvl1pPr marL="0" indent="0" algn="ctr">
              <a:buNone/>
              <a:defRPr sz="2133">
                <a:latin typeface="Manrope Medium" pitchFamily="2"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Tree>
    <p:extLst>
      <p:ext uri="{BB962C8B-B14F-4D97-AF65-F5344CB8AC3E}">
        <p14:creationId xmlns:p14="http://schemas.microsoft.com/office/powerpoint/2010/main" val="3053949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3701438" y="2321782"/>
            <a:ext cx="4789127" cy="3100113"/>
          </a:xfrm>
        </p:spPr>
        <p:txBody>
          <a:bodyPr anchor="b">
            <a:noAutofit/>
          </a:bodyPr>
          <a:lstStyle>
            <a:lvl1pPr algn="ctr">
              <a:lnSpc>
                <a:spcPct val="80000"/>
              </a:lnSpc>
              <a:defRPr sz="12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4447291" y="5256903"/>
            <a:ext cx="3297420" cy="705453"/>
          </a:xfrm>
        </p:spPr>
        <p:txBody>
          <a:bodyPr>
            <a:noAutofit/>
          </a:bodyPr>
          <a:lstStyle>
            <a:lvl1pPr marL="0" indent="0" algn="ctr">
              <a:buNone/>
              <a:defRPr sz="2133">
                <a:latin typeface="Manrope Medium" pitchFamily="2"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4022631" y="1222148"/>
            <a:ext cx="4146739" cy="820952"/>
          </a:xfrm>
        </p:spPr>
        <p:txBody>
          <a:bodyPr anchor="ctr">
            <a:noAutofit/>
          </a:bodyPr>
          <a:lstStyle>
            <a:lvl1pPr marL="0" indent="0" algn="ctr">
              <a:buNone/>
              <a:defRPr sz="66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62279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691759" y="2892056"/>
            <a:ext cx="8808483" cy="3229344"/>
          </a:xfrm>
        </p:spPr>
        <p:txBody>
          <a:bodyPr>
            <a:noAutofit/>
          </a:bodyPr>
          <a:lstStyle>
            <a:lvl1pPr marL="0" indent="0">
              <a:buNone/>
              <a:defRPr sz="1600"/>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3355163" y="736603"/>
            <a:ext cx="5481675"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410138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p:nvPicPr>
        <p:blipFill rotWithShape="1">
          <a:blip r:embed="rId2">
            <a:extLst>
              <a:ext uri="{28A0092B-C50C-407E-A947-70E740481C1C}">
                <a14:useLocalDpi xmlns:a14="http://schemas.microsoft.com/office/drawing/2010/main" val="0"/>
              </a:ext>
            </a:extLst>
          </a:blip>
          <a:srcRect l="67645" t="24064" r="2121" b="27803"/>
          <a:stretch/>
        </p:blipFill>
        <p:spPr>
          <a:xfrm flipH="1" flipV="1">
            <a:off x="9967146" y="-304801"/>
            <a:ext cx="2468692" cy="2210660"/>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1217350" y="905992"/>
            <a:ext cx="3049273" cy="151328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p:nvPicPr>
        <p:blipFill rotWithShape="1">
          <a:blip r:embed="rId4">
            <a:extLst>
              <a:ext uri="{28A0092B-C50C-407E-A947-70E740481C1C}">
                <a14:useLocalDpi xmlns:a14="http://schemas.microsoft.com/office/drawing/2010/main" val="0"/>
              </a:ext>
            </a:extLst>
          </a:blip>
          <a:srcRect l="69407" t="37085" r="2754" b="15750"/>
          <a:stretch/>
        </p:blipFill>
        <p:spPr>
          <a:xfrm flipH="1" flipV="1">
            <a:off x="11222366" y="-121921"/>
            <a:ext cx="1213473" cy="1156393"/>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p:nvPicPr>
        <p:blipFill rotWithShape="1">
          <a:blip r:embed="rId2">
            <a:extLst>
              <a:ext uri="{28A0092B-C50C-407E-A947-70E740481C1C}">
                <a14:useLocalDpi xmlns:a14="http://schemas.microsoft.com/office/drawing/2010/main" val="0"/>
              </a:ext>
            </a:extLst>
          </a:blip>
          <a:srcRect l="47231" t="26660" r="-1628" b="28084"/>
          <a:stretch/>
        </p:blipFill>
        <p:spPr>
          <a:xfrm>
            <a:off x="-353567" y="5779291"/>
            <a:ext cx="2708841" cy="1267684"/>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p:ph type="ctrTitle" hasCustomPrompt="1"/>
          </p:nvPr>
        </p:nvSpPr>
        <p:spPr>
          <a:xfrm>
            <a:off x="3648364" y="736603"/>
            <a:ext cx="4895272"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p:ph type="body" idx="24" hasCustomPrompt="1"/>
          </p:nvPr>
        </p:nvSpPr>
        <p:spPr>
          <a:xfrm>
            <a:off x="2063790" y="4678510"/>
            <a:ext cx="3587481" cy="1146345"/>
          </a:xfrm>
        </p:spPr>
        <p:txBody>
          <a:bodyPr>
            <a:noAutofit/>
          </a:bodyPr>
          <a:lstStyle>
            <a:lvl1pPr marL="0" indent="0" algn="ctr">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p:ph type="body" idx="26" hasCustomPrompt="1"/>
          </p:nvPr>
        </p:nvSpPr>
        <p:spPr>
          <a:xfrm>
            <a:off x="2063790" y="4216395"/>
            <a:ext cx="3587481" cy="523308"/>
          </a:xfrm>
        </p:spPr>
        <p:txBody>
          <a:bodyPr anchor="b">
            <a:noAutofit/>
          </a:bodyPr>
          <a:lstStyle>
            <a:lvl1pPr marL="0" indent="0" algn="ctr">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p:ph type="body" idx="27" hasCustomPrompt="1"/>
          </p:nvPr>
        </p:nvSpPr>
        <p:spPr>
          <a:xfrm>
            <a:off x="6517101" y="4678510"/>
            <a:ext cx="3587481" cy="1146345"/>
          </a:xfrm>
        </p:spPr>
        <p:txBody>
          <a:bodyPr>
            <a:noAutofit/>
          </a:bodyPr>
          <a:lstStyle>
            <a:lvl1pPr marL="0" indent="0" algn="ctr">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p:ph type="body" idx="29" hasCustomPrompt="1"/>
          </p:nvPr>
        </p:nvSpPr>
        <p:spPr>
          <a:xfrm>
            <a:off x="6517101" y="4216395"/>
            <a:ext cx="3587481" cy="523308"/>
          </a:xfrm>
        </p:spPr>
        <p:txBody>
          <a:bodyPr anchor="b">
            <a:noAutofit/>
          </a:bodyPr>
          <a:lstStyle>
            <a:lvl1pPr marL="0" indent="0" algn="ctr">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404347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3628914" y="736601"/>
            <a:ext cx="4934173"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3560708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8"/>
        <p:cNvGrpSpPr/>
        <p:nvPr/>
      </p:nvGrpSpPr>
      <p:grpSpPr>
        <a:xfrm>
          <a:off x="0" y="0"/>
          <a:ext cx="0" cy="0"/>
          <a:chOff x="0" y="0"/>
          <a:chExt cx="0" cy="0"/>
        </a:xfrm>
      </p:grpSpPr>
      <p:grpSp>
        <p:nvGrpSpPr>
          <p:cNvPr id="279" name="Google Shape;279;p5"/>
          <p:cNvGrpSpPr/>
          <p:nvPr/>
        </p:nvGrpSpPr>
        <p:grpSpPr>
          <a:xfrm>
            <a:off x="-881950" y="4344930"/>
            <a:ext cx="13302225" cy="2482423"/>
            <a:chOff x="-661463" y="3258697"/>
            <a:chExt cx="9976669" cy="1861817"/>
          </a:xfrm>
        </p:grpSpPr>
        <p:grpSp>
          <p:nvGrpSpPr>
            <p:cNvPr id="280" name="Google Shape;280;p5"/>
            <p:cNvGrpSpPr/>
            <p:nvPr/>
          </p:nvGrpSpPr>
          <p:grpSpPr>
            <a:xfrm flipH="1">
              <a:off x="8662150" y="3258697"/>
              <a:ext cx="653056" cy="655170"/>
              <a:chOff x="1926550" y="3146625"/>
              <a:chExt cx="301225" cy="302200"/>
            </a:xfrm>
          </p:grpSpPr>
          <p:sp>
            <p:nvSpPr>
              <p:cNvPr id="281" name="Google Shape;281;p5"/>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5"/>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5"/>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5"/>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5"/>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5"/>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5"/>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0" name="Google Shape;290;p5"/>
            <p:cNvGrpSpPr/>
            <p:nvPr/>
          </p:nvGrpSpPr>
          <p:grpSpPr>
            <a:xfrm rot="-3709545" flipH="1">
              <a:off x="-458521" y="3790251"/>
              <a:ext cx="1124591" cy="1133835"/>
              <a:chOff x="5254975" y="-194125"/>
              <a:chExt cx="1286291" cy="1296864"/>
            </a:xfrm>
          </p:grpSpPr>
          <p:sp>
            <p:nvSpPr>
              <p:cNvPr id="291" name="Google Shape;291;p5"/>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2" name="Google Shape;292;p5"/>
              <p:cNvGrpSpPr/>
              <p:nvPr/>
            </p:nvGrpSpPr>
            <p:grpSpPr>
              <a:xfrm>
                <a:off x="5256207" y="-187096"/>
                <a:ext cx="1194991" cy="979137"/>
                <a:chOff x="3398625" y="3024000"/>
                <a:chExt cx="720525" cy="590375"/>
              </a:xfrm>
            </p:grpSpPr>
            <p:sp>
              <p:nvSpPr>
                <p:cNvPr id="293" name="Google Shape;293;p5"/>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5"/>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5"/>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5"/>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5"/>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5"/>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5"/>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5"/>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5"/>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5"/>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5"/>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5"/>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5"/>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5"/>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5"/>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5"/>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5"/>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5"/>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5"/>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5"/>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5"/>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5"/>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5"/>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5"/>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5"/>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5"/>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5"/>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5"/>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5"/>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5"/>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5"/>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5"/>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5"/>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5"/>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5"/>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5"/>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5"/>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5"/>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5"/>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5"/>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5"/>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5"/>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5"/>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5"/>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5"/>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5"/>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5"/>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5"/>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5"/>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5"/>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5"/>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5"/>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5"/>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5"/>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5"/>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5"/>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5"/>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5"/>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5"/>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5"/>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5"/>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5"/>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5"/>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5"/>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5"/>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5"/>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5"/>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5"/>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5"/>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5"/>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5"/>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5"/>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5"/>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5"/>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5"/>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5"/>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5"/>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5"/>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5"/>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5"/>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5"/>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5"/>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5"/>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5"/>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5"/>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5"/>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5"/>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5"/>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5"/>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5"/>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5"/>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5"/>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5"/>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5"/>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5"/>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5"/>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5"/>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5"/>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5"/>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5"/>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5"/>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5"/>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5"/>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5"/>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5"/>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398" name="Google Shape;398;p5"/>
          <p:cNvSpPr/>
          <p:nvPr/>
        </p:nvSpPr>
        <p:spPr>
          <a:xfrm rot="-2700000" flipH="1">
            <a:off x="-550648" y="852833"/>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5"/>
          <p:cNvSpPr txBox="1">
            <a:spLocks noGrp="1"/>
          </p:cNvSpPr>
          <p:nvPr>
            <p:ph type="subTitle" idx="1"/>
          </p:nvPr>
        </p:nvSpPr>
        <p:spPr>
          <a:xfrm>
            <a:off x="6740379" y="5038032"/>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01" name="Google Shape;401;p5"/>
          <p:cNvSpPr txBox="1">
            <a:spLocks noGrp="1"/>
          </p:cNvSpPr>
          <p:nvPr>
            <p:ph type="subTitle" idx="2"/>
          </p:nvPr>
        </p:nvSpPr>
        <p:spPr>
          <a:xfrm>
            <a:off x="2111067" y="5038032"/>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02" name="Google Shape;402;p5"/>
          <p:cNvSpPr txBox="1">
            <a:spLocks noGrp="1"/>
          </p:cNvSpPr>
          <p:nvPr>
            <p:ph type="subTitle" idx="3"/>
          </p:nvPr>
        </p:nvSpPr>
        <p:spPr>
          <a:xfrm>
            <a:off x="6740367" y="4454900"/>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
        <p:nvSpPr>
          <p:cNvPr id="403" name="Google Shape;403;p5"/>
          <p:cNvSpPr txBox="1">
            <a:spLocks noGrp="1"/>
          </p:cNvSpPr>
          <p:nvPr>
            <p:ph type="subTitle" idx="4"/>
          </p:nvPr>
        </p:nvSpPr>
        <p:spPr>
          <a:xfrm>
            <a:off x="2110767" y="4454900"/>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i Jamjuree"/>
              <a:buNone/>
              <a:defRPr sz="2933">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3200">
                <a:latin typeface="Bai Jamjuree"/>
                <a:ea typeface="Bai Jamjuree"/>
                <a:cs typeface="Bai Jamjuree"/>
                <a:sym typeface="Bai Jamjuree"/>
              </a:defRPr>
            </a:lvl9pPr>
          </a:lstStyle>
          <a:p>
            <a:r>
              <a:rPr lang="en-US"/>
              <a:t>Click to edit Master subtitle style</a:t>
            </a:r>
            <a:endParaRPr/>
          </a:p>
        </p:txBody>
      </p:sp>
    </p:spTree>
    <p:extLst>
      <p:ext uri="{BB962C8B-B14F-4D97-AF65-F5344CB8AC3E}">
        <p14:creationId xmlns:p14="http://schemas.microsoft.com/office/powerpoint/2010/main" val="2371674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965201" y="2782230"/>
            <a:ext cx="5632244" cy="3026903"/>
          </a:xfrm>
        </p:spPr>
        <p:txBody>
          <a:bodyPr>
            <a:noAutofit/>
          </a:bodyPr>
          <a:lstStyle>
            <a:lvl1pPr marL="0" indent="0">
              <a:buNone/>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965199" y="736601"/>
            <a:ext cx="5632244" cy="1544019"/>
          </a:xfrm>
        </p:spPr>
        <p:txBody>
          <a:bodyPr anchor="t">
            <a:noAutofit/>
          </a:bodyPr>
          <a:lstStyle>
            <a:lvl1pPr algn="l">
              <a:lnSpc>
                <a:spcPct val="80000"/>
              </a:lnSpc>
              <a:defRPr sz="72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7356501" y="2762759"/>
            <a:ext cx="2358075" cy="2337392"/>
          </a:xfrm>
          <a:prstGeom prst="ellipse">
            <a:avLst/>
          </a:prstGeom>
        </p:spPr>
        <p:txBody>
          <a:bodyPr/>
          <a:lstStyle/>
          <a:p>
            <a:r>
              <a:rPr lang="en-US"/>
              <a:t>Click icon to add picture</a:t>
            </a:r>
            <a:endParaRPr lang="es-ES" dirty="0"/>
          </a:p>
        </p:txBody>
      </p:sp>
    </p:spTree>
    <p:extLst>
      <p:ext uri="{BB962C8B-B14F-4D97-AF65-F5344CB8AC3E}">
        <p14:creationId xmlns:p14="http://schemas.microsoft.com/office/powerpoint/2010/main" val="162608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965200" y="1657681"/>
            <a:ext cx="10261600" cy="3542641"/>
          </a:xfrm>
        </p:spPr>
        <p:txBody>
          <a:bodyPr/>
          <a:lstStyle/>
          <a:p>
            <a:r>
              <a:rPr lang="en-US"/>
              <a:t>Click to edit Master title style</a:t>
            </a:r>
            <a:endParaRPr lang="en-US" dirty="0"/>
          </a:p>
        </p:txBody>
      </p:sp>
    </p:spTree>
    <p:extLst>
      <p:ext uri="{BB962C8B-B14F-4D97-AF65-F5344CB8AC3E}">
        <p14:creationId xmlns:p14="http://schemas.microsoft.com/office/powerpoint/2010/main" val="2845592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9939168" y="564248"/>
            <a:ext cx="3057505" cy="151328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5754624" y="2832848"/>
            <a:ext cx="6754368" cy="4250704"/>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965201" y="4742335"/>
            <a:ext cx="3892843" cy="1126837"/>
          </a:xfrm>
        </p:spPr>
        <p:txBody>
          <a:bodyPr>
            <a:noAutofit/>
          </a:bodyPr>
          <a:lstStyle>
            <a:lvl1pPr marL="0" indent="0">
              <a:buNone/>
              <a:defRPr sz="1867"/>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965199" y="1067971"/>
            <a:ext cx="4573183" cy="3646380"/>
          </a:xfrm>
        </p:spPr>
        <p:txBody>
          <a:bodyPr anchor="b">
            <a:noAutofit/>
          </a:bodyPr>
          <a:lstStyle>
            <a:lvl1pPr algn="l">
              <a:lnSpc>
                <a:spcPct val="80000"/>
              </a:lnSpc>
              <a:defRPr sz="72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6908653" y="907722"/>
            <a:ext cx="4001976" cy="5012977"/>
          </a:xfrm>
          <a:prstGeom prst="roundRect">
            <a:avLst>
              <a:gd name="adj" fmla="val 9934"/>
            </a:avLst>
          </a:prstGeom>
        </p:spPr>
      </p:sp>
    </p:spTree>
    <p:extLst>
      <p:ext uri="{BB962C8B-B14F-4D97-AF65-F5344CB8AC3E}">
        <p14:creationId xmlns:p14="http://schemas.microsoft.com/office/powerpoint/2010/main" val="18357570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5201" y="5125536"/>
            <a:ext cx="10261599" cy="995865"/>
          </a:xfrm>
        </p:spPr>
        <p:txBody>
          <a:bodyPr anchor="b">
            <a:noAutofit/>
          </a:bodyPr>
          <a:lstStyle>
            <a:lvl1pPr>
              <a:defRPr sz="4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897213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965200" y="2057940"/>
            <a:ext cx="10261600" cy="1742872"/>
          </a:xfrm>
        </p:spPr>
        <p:txBody>
          <a:bodyPr>
            <a:normAutofit/>
          </a:bodyPr>
          <a:lstStyle>
            <a:lvl1pPr algn="ctr">
              <a:defRPr sz="6400"/>
            </a:lvl1pPr>
          </a:lstStyle>
          <a:p>
            <a:r>
              <a:rPr lang="en-US"/>
              <a:t>Click to edit Master title style</a:t>
            </a:r>
            <a:endParaRPr lang="en-US" dirty="0"/>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965200" y="3800813"/>
            <a:ext cx="10261600" cy="660940"/>
          </a:xfrm>
        </p:spPr>
        <p:txBody>
          <a:bodyPr>
            <a:normAutofit/>
          </a:bodyPr>
          <a:lstStyle>
            <a:lvl1pPr marL="0" indent="0" algn="ctr">
              <a:buNone/>
              <a:defRPr sz="2133"/>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219299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277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84150" y="-141218"/>
            <a:ext cx="2298700" cy="371595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p:nvPicPr>
        <p:blipFill rotWithShape="1">
          <a:blip r:embed="rId3">
            <a:extLst>
              <a:ext uri="{28A0092B-C50C-407E-A947-70E740481C1C}">
                <a14:useLocalDpi xmlns:a14="http://schemas.microsoft.com/office/drawing/2010/main" val="0"/>
              </a:ext>
            </a:extLst>
          </a:blip>
          <a:srcRect l="70848" t="24065" r="2121" b="37755"/>
          <a:stretch/>
        </p:blipFill>
        <p:spPr>
          <a:xfrm flipV="1">
            <a:off x="-51866" y="-43158"/>
            <a:ext cx="1346095" cy="1069469"/>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780022" y="5758250"/>
            <a:ext cx="1463503" cy="726301"/>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4130936" y="736603"/>
            <a:ext cx="3930128"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913942" y="3712276"/>
            <a:ext cx="3124871" cy="684427"/>
          </a:xfrm>
        </p:spPr>
        <p:txBody>
          <a:bodyPr>
            <a:noAutofit/>
          </a:bodyPr>
          <a:lstStyle>
            <a:lvl1pPr marL="0" indent="0" algn="l">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1172977" y="3397476"/>
            <a:ext cx="1733233" cy="999227"/>
          </a:xfrm>
        </p:spPr>
        <p:txBody>
          <a:bodyPr anchor="ctr">
            <a:noAutofit/>
          </a:bodyPr>
          <a:lstStyle>
            <a:lvl1pPr marL="0" indent="0" algn="r">
              <a:buNone/>
              <a:defRPr sz="12266">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913942" y="3250161"/>
            <a:ext cx="3124871" cy="523308"/>
          </a:xfrm>
        </p:spPr>
        <p:txBody>
          <a:bodyPr anchor="b">
            <a:noAutofit/>
          </a:bodyPr>
          <a:lstStyle>
            <a:lvl1pPr marL="0" indent="0" algn="l">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7940530" y="3712276"/>
            <a:ext cx="3124871" cy="684427"/>
          </a:xfrm>
        </p:spPr>
        <p:txBody>
          <a:bodyPr>
            <a:noAutofit/>
          </a:bodyPr>
          <a:lstStyle>
            <a:lvl1pPr marL="0" indent="0" algn="l">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6191832" y="3397476"/>
            <a:ext cx="1740965" cy="999227"/>
          </a:xfrm>
        </p:spPr>
        <p:txBody>
          <a:bodyPr anchor="ctr">
            <a:noAutofit/>
          </a:bodyPr>
          <a:lstStyle>
            <a:lvl1pPr marL="0" indent="0" algn="r">
              <a:buNone/>
              <a:defRPr sz="12266">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7940530" y="3250161"/>
            <a:ext cx="3124871" cy="523308"/>
          </a:xfrm>
        </p:spPr>
        <p:txBody>
          <a:bodyPr anchor="b">
            <a:noAutofit/>
          </a:bodyPr>
          <a:lstStyle>
            <a:lvl1pPr marL="0" indent="0" algn="l">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913942" y="5315464"/>
            <a:ext cx="3124871" cy="684427"/>
          </a:xfrm>
        </p:spPr>
        <p:txBody>
          <a:bodyPr>
            <a:noAutofit/>
          </a:bodyPr>
          <a:lstStyle>
            <a:lvl1pPr marL="0" indent="0" algn="l">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1172977" y="5000664"/>
            <a:ext cx="1733233" cy="999227"/>
          </a:xfrm>
        </p:spPr>
        <p:txBody>
          <a:bodyPr anchor="ctr">
            <a:noAutofit/>
          </a:bodyPr>
          <a:lstStyle>
            <a:lvl1pPr marL="0" indent="0" algn="r">
              <a:buNone/>
              <a:defRPr sz="12266">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913942" y="4853349"/>
            <a:ext cx="3124871" cy="523308"/>
          </a:xfrm>
        </p:spPr>
        <p:txBody>
          <a:bodyPr anchor="b">
            <a:noAutofit/>
          </a:bodyPr>
          <a:lstStyle>
            <a:lvl1pPr marL="0" indent="0" algn="l">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7940530" y="5315464"/>
            <a:ext cx="3124871" cy="684427"/>
          </a:xfrm>
        </p:spPr>
        <p:txBody>
          <a:bodyPr>
            <a:noAutofit/>
          </a:bodyPr>
          <a:lstStyle>
            <a:lvl1pPr marL="0" indent="0" algn="l">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6191832" y="5000664"/>
            <a:ext cx="1740965" cy="999227"/>
          </a:xfrm>
        </p:spPr>
        <p:txBody>
          <a:bodyPr anchor="ctr">
            <a:noAutofit/>
          </a:bodyPr>
          <a:lstStyle>
            <a:lvl1pPr marL="0" indent="0" algn="r">
              <a:buNone/>
              <a:defRPr sz="12266">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7940530" y="4853349"/>
            <a:ext cx="3124871" cy="523308"/>
          </a:xfrm>
        </p:spPr>
        <p:txBody>
          <a:bodyPr anchor="b">
            <a:noAutofit/>
          </a:bodyPr>
          <a:lstStyle>
            <a:lvl1pPr marL="0" indent="0" algn="l">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V="1">
            <a:off x="9896401" y="337228"/>
            <a:ext cx="3049273" cy="151328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p:nvPicPr>
        <p:blipFill rotWithShape="1">
          <a:blip r:embed="rId5">
            <a:extLst>
              <a:ext uri="{28A0092B-C50C-407E-A947-70E740481C1C}">
                <a14:useLocalDpi xmlns:a14="http://schemas.microsoft.com/office/drawing/2010/main" val="0"/>
              </a:ext>
            </a:extLst>
          </a:blip>
          <a:srcRect l="75001" t="37086" r="2754" b="19907"/>
          <a:stretch/>
        </p:blipFill>
        <p:spPr>
          <a:xfrm flipH="1">
            <a:off x="10930219" y="5476583"/>
            <a:ext cx="1261780" cy="1372179"/>
          </a:xfrm>
          <a:prstGeom prst="rect">
            <a:avLst/>
          </a:prstGeom>
        </p:spPr>
      </p:pic>
    </p:spTree>
    <p:extLst>
      <p:ext uri="{BB962C8B-B14F-4D97-AF65-F5344CB8AC3E}">
        <p14:creationId xmlns:p14="http://schemas.microsoft.com/office/powerpoint/2010/main" val="32109437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p:nvPicPr>
        <p:blipFill rotWithShape="1">
          <a:blip r:embed="rId2">
            <a:extLst>
              <a:ext uri="{28A0092B-C50C-407E-A947-70E740481C1C}">
                <a14:useLocalDpi xmlns:a14="http://schemas.microsoft.com/office/drawing/2010/main" val="0"/>
              </a:ext>
            </a:extLst>
          </a:blip>
          <a:srcRect l="67397" t="16723" r="2755" b="29165"/>
          <a:stretch/>
        </p:blipFill>
        <p:spPr>
          <a:xfrm flipV="1">
            <a:off x="-292608" y="-195072"/>
            <a:ext cx="2817936" cy="2873616"/>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p:nvPicPr>
        <p:blipFill rotWithShape="1">
          <a:blip r:embed="rId3">
            <a:extLst>
              <a:ext uri="{28A0092B-C50C-407E-A947-70E740481C1C}">
                <a14:useLocalDpi xmlns:a14="http://schemas.microsoft.com/office/drawing/2010/main" val="0"/>
              </a:ext>
            </a:extLst>
          </a:blip>
          <a:srcRect l="64940" t="24065" r="2121" b="30791"/>
          <a:stretch/>
        </p:blipFill>
        <p:spPr>
          <a:xfrm flipV="1">
            <a:off x="-292608" y="-195072"/>
            <a:ext cx="1640271" cy="126454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p:nvPicPr>
        <p:blipFill rotWithShape="1">
          <a:blip r:embed="rId4">
            <a:extLst>
              <a:ext uri="{28A0092B-C50C-407E-A947-70E740481C1C}">
                <a14:useLocalDpi xmlns:a14="http://schemas.microsoft.com/office/drawing/2010/main" val="0"/>
              </a:ext>
            </a:extLst>
          </a:blip>
          <a:srcRect l="1080" t="41356" r="63618" b="19537"/>
          <a:stretch/>
        </p:blipFill>
        <p:spPr>
          <a:xfrm>
            <a:off x="8731836" y="4577379"/>
            <a:ext cx="4120089" cy="2567132"/>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5446" b="24553"/>
          <a:stretch/>
        </p:blipFill>
        <p:spPr>
          <a:xfrm>
            <a:off x="11344067" y="5492238"/>
            <a:ext cx="1149525" cy="1420545"/>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flipH="1">
            <a:off x="11344067" y="1000179"/>
            <a:ext cx="1463503" cy="726301"/>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flipH="1">
            <a:off x="-2290139" y="4689230"/>
            <a:ext cx="3049273" cy="151328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4130936" y="736603"/>
            <a:ext cx="3930128" cy="1544019"/>
          </a:xfrm>
        </p:spPr>
        <p:txBody>
          <a:bodyPr anchor="t">
            <a:noAutofit/>
          </a:bodyPr>
          <a:lstStyle>
            <a:lvl1pPr algn="ctr">
              <a:lnSpc>
                <a:spcPct val="80000"/>
              </a:lnSpc>
              <a:defRPr sz="72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778050" y="4678510"/>
            <a:ext cx="2651085" cy="1146345"/>
          </a:xfrm>
        </p:spPr>
        <p:txBody>
          <a:bodyPr>
            <a:noAutofit/>
          </a:bodyPr>
          <a:lstStyle>
            <a:lvl1pPr marL="0" indent="0" algn="ctr">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778050" y="4216395"/>
            <a:ext cx="2651085" cy="523308"/>
          </a:xfrm>
        </p:spPr>
        <p:txBody>
          <a:bodyPr anchor="b">
            <a:noAutofit/>
          </a:bodyPr>
          <a:lstStyle>
            <a:lvl1pPr marL="0" indent="0" algn="ctr">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4777606" y="4678510"/>
            <a:ext cx="2651085" cy="1146345"/>
          </a:xfrm>
        </p:spPr>
        <p:txBody>
          <a:bodyPr>
            <a:noAutofit/>
          </a:bodyPr>
          <a:lstStyle>
            <a:lvl1pPr marL="0" indent="0" algn="ctr">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4777606" y="4216395"/>
            <a:ext cx="2651085" cy="523308"/>
          </a:xfrm>
        </p:spPr>
        <p:txBody>
          <a:bodyPr anchor="b">
            <a:noAutofit/>
          </a:bodyPr>
          <a:lstStyle>
            <a:lvl1pPr marL="0" indent="0" algn="ctr">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7777162" y="4678510"/>
            <a:ext cx="2651085" cy="1146345"/>
          </a:xfrm>
        </p:spPr>
        <p:txBody>
          <a:bodyPr>
            <a:noAutofit/>
          </a:bodyPr>
          <a:lstStyle>
            <a:lvl1pPr marL="0" indent="0" algn="ctr">
              <a:buNone/>
              <a:defRPr sz="1867">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7777162" y="4216395"/>
            <a:ext cx="2651085" cy="523308"/>
          </a:xfrm>
        </p:spPr>
        <p:txBody>
          <a:bodyPr anchor="b">
            <a:noAutofit/>
          </a:bodyPr>
          <a:lstStyle>
            <a:lvl1pPr marL="0" indent="0" algn="ctr">
              <a:buNone/>
              <a:defRPr sz="4267">
                <a:solidFill>
                  <a:schemeClr val="tx1"/>
                </a:solidFill>
                <a:latin typeface="Staatliches"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49263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p:nvPicPr>
        <p:blipFill rotWithShape="1">
          <a:blip r:embed="rId2">
            <a:extLst>
              <a:ext uri="{28A0092B-C50C-407E-A947-70E740481C1C}">
                <a14:useLocalDpi xmlns:a14="http://schemas.microsoft.com/office/drawing/2010/main" val="0"/>
              </a:ext>
            </a:extLst>
          </a:blip>
          <a:srcRect l="41702" t="-2" r="13066" b="892"/>
          <a:stretch/>
        </p:blipFill>
        <p:spPr>
          <a:xfrm>
            <a:off x="-402336" y="3944470"/>
            <a:ext cx="2457909" cy="3029353"/>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2400596" y="737188"/>
            <a:ext cx="7390808" cy="1727337"/>
          </a:xfrm>
        </p:spPr>
        <p:txBody>
          <a:bodyPr anchor="b">
            <a:noAutofit/>
          </a:bodyPr>
          <a:lstStyle>
            <a:lvl1pPr algn="ctr">
              <a:defRPr sz="13333"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2400596" y="2247156"/>
            <a:ext cx="7390808" cy="1928953"/>
          </a:xfrm>
        </p:spPr>
        <p:txBody>
          <a:bodyPr>
            <a:noAutofit/>
          </a:bodyPr>
          <a:lstStyle>
            <a:lvl1pPr marL="0" indent="0" algn="ctr">
              <a:buNone/>
              <a:defRPr sz="2133">
                <a:latin typeface="Manrope Medium" pitchFamily="2" charset="0"/>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p:nvSpPr>
        <p:spPr>
          <a:xfrm>
            <a:off x="2881435" y="5364417"/>
            <a:ext cx="6423931" cy="349696"/>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400"/>
              </a:spcBef>
              <a:spcAft>
                <a:spcPts val="0"/>
              </a:spcAft>
              <a:buNone/>
            </a:pPr>
            <a:r>
              <a:rPr lang="en" sz="1600" b="1" dirty="0">
                <a:latin typeface="Manrope Medium" pitchFamily="2" charset="0"/>
                <a:ea typeface="Anaheim"/>
                <a:cs typeface="Anaheim"/>
                <a:sym typeface="Anaheim"/>
              </a:rPr>
              <a:t>CREDITS</a:t>
            </a:r>
            <a:r>
              <a:rPr lang="en" sz="1600" dirty="0">
                <a:latin typeface="Manrope Medium" pitchFamily="2" charset="0"/>
                <a:ea typeface="Anaheim"/>
                <a:cs typeface="Anaheim"/>
                <a:sym typeface="Anaheim"/>
              </a:rPr>
              <a:t>: This presentation template was created by </a:t>
            </a:r>
            <a:r>
              <a:rPr lang="en" sz="16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600" dirty="0">
                <a:latin typeface="Manrope Medium" pitchFamily="2" charset="0"/>
                <a:ea typeface="Anaheim"/>
                <a:cs typeface="Anaheim"/>
                <a:sym typeface="Anaheim"/>
              </a:rPr>
              <a:t>, including icons by </a:t>
            </a:r>
            <a:r>
              <a:rPr lang="en" sz="16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600" dirty="0">
                <a:latin typeface="Manrope Medium" pitchFamily="2" charset="0"/>
                <a:ea typeface="Anaheim"/>
                <a:cs typeface="Anaheim"/>
                <a:sym typeface="Anaheim"/>
              </a:rPr>
              <a:t>, infographics &amp; images by </a:t>
            </a:r>
            <a:r>
              <a:rPr lang="en" sz="16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6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p:nvPicPr>
        <p:blipFill rotWithShape="1">
          <a:blip r:embed="rId6">
            <a:extLst>
              <a:ext uri="{28A0092B-C50C-407E-A947-70E740481C1C}">
                <a14:useLocalDpi xmlns:a14="http://schemas.microsoft.com/office/drawing/2010/main" val="0"/>
              </a:ext>
            </a:extLst>
          </a:blip>
          <a:srcRect l="1440" t="38296" r="54437" b="15040"/>
          <a:stretch/>
        </p:blipFill>
        <p:spPr>
          <a:xfrm rot="16200000">
            <a:off x="8347728" y="799276"/>
            <a:ext cx="5149560" cy="3063317"/>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p:nvPicPr>
        <p:blipFill rotWithShape="1">
          <a:blip r:embed="rId7">
            <a:extLst>
              <a:ext uri="{28A0092B-C50C-407E-A947-70E740481C1C}">
                <a14:useLocalDpi xmlns:a14="http://schemas.microsoft.com/office/drawing/2010/main" val="0"/>
              </a:ext>
            </a:extLst>
          </a:blip>
          <a:srcRect l="24657" t="9029" r="34047" b="28091"/>
          <a:stretch/>
        </p:blipFill>
        <p:spPr>
          <a:xfrm rot="16200000">
            <a:off x="9728474" y="-33155"/>
            <a:ext cx="2936385" cy="251500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p:nvPicPr>
        <p:blipFill rotWithShape="1">
          <a:blip r:embed="rId8">
            <a:extLst>
              <a:ext uri="{28A0092B-C50C-407E-A947-70E740481C1C}">
                <a14:useLocalDpi xmlns:a14="http://schemas.microsoft.com/office/drawing/2010/main" val="0"/>
              </a:ext>
            </a:extLst>
          </a:blip>
          <a:srcRect l="1741" t="25327" r="77816" b="24553"/>
          <a:stretch/>
        </p:blipFill>
        <p:spPr>
          <a:xfrm rot="16200000">
            <a:off x="10640413" y="-505183"/>
            <a:ext cx="1378924" cy="1901595"/>
          </a:xfrm>
          <a:prstGeom prst="rect">
            <a:avLst/>
          </a:prstGeom>
        </p:spPr>
      </p:pic>
    </p:spTree>
    <p:extLst>
      <p:ext uri="{BB962C8B-B14F-4D97-AF65-F5344CB8AC3E}">
        <p14:creationId xmlns:p14="http://schemas.microsoft.com/office/powerpoint/2010/main" val="17662603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2" name="Google Shape;12;p2"/>
          <p:cNvSpPr txBox="1">
            <a:spLocks noGrp="1"/>
          </p:cNvSpPr>
          <p:nvPr>
            <p:ph type="ctrTitle"/>
          </p:nvPr>
        </p:nvSpPr>
        <p:spPr>
          <a:xfrm>
            <a:off x="950967" y="1547251"/>
            <a:ext cx="5823600" cy="3337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9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950967" y="4730717"/>
            <a:ext cx="5823600" cy="58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916084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4"/>
        <p:cNvGrpSpPr/>
        <p:nvPr/>
      </p:nvGrpSpPr>
      <p:grpSpPr>
        <a:xfrm>
          <a:off x="0" y="0"/>
          <a:ext cx="0" cy="0"/>
          <a:chOff x="0" y="0"/>
          <a:chExt cx="0" cy="0"/>
        </a:xfrm>
      </p:grpSpPr>
      <p:sp>
        <p:nvSpPr>
          <p:cNvPr id="405" name="Google Shape;40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406" name="Google Shape;406;p6"/>
          <p:cNvGrpSpPr/>
          <p:nvPr/>
        </p:nvGrpSpPr>
        <p:grpSpPr>
          <a:xfrm flipH="1">
            <a:off x="11545967" y="4186763"/>
            <a:ext cx="870741" cy="873560"/>
            <a:chOff x="1926550" y="3146625"/>
            <a:chExt cx="301225" cy="302200"/>
          </a:xfrm>
        </p:grpSpPr>
        <p:sp>
          <p:nvSpPr>
            <p:cNvPr id="407" name="Google Shape;407;p6"/>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6"/>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6"/>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6"/>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6"/>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6"/>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6"/>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6"/>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6"/>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6"/>
          <p:cNvGrpSpPr/>
          <p:nvPr/>
        </p:nvGrpSpPr>
        <p:grpSpPr>
          <a:xfrm rot="-3709545" flipH="1">
            <a:off x="-667994" y="5084302"/>
            <a:ext cx="1499455" cy="1511780"/>
            <a:chOff x="5254975" y="-194125"/>
            <a:chExt cx="1286291" cy="1296864"/>
          </a:xfrm>
        </p:grpSpPr>
        <p:sp>
          <p:nvSpPr>
            <p:cNvPr id="417" name="Google Shape;417;p6"/>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18" name="Google Shape;418;p6"/>
            <p:cNvGrpSpPr/>
            <p:nvPr/>
          </p:nvGrpSpPr>
          <p:grpSpPr>
            <a:xfrm>
              <a:off x="5256207" y="-187096"/>
              <a:ext cx="1194991" cy="979137"/>
              <a:chOff x="3398625" y="3024000"/>
              <a:chExt cx="720525" cy="590375"/>
            </a:xfrm>
          </p:grpSpPr>
          <p:sp>
            <p:nvSpPr>
              <p:cNvPr id="419" name="Google Shape;419;p6"/>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6"/>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6"/>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6"/>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6"/>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6"/>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6"/>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6"/>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6"/>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6"/>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6"/>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6"/>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6"/>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6"/>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6"/>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6"/>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6"/>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6"/>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6"/>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6"/>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6"/>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6"/>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6"/>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6"/>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6"/>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6"/>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6"/>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6"/>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6"/>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6"/>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6"/>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6"/>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6"/>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6"/>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6"/>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6"/>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6"/>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6"/>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6"/>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6"/>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6"/>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6"/>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6"/>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6"/>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6"/>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6"/>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6"/>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6"/>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6"/>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6"/>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6"/>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6"/>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6"/>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6"/>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6"/>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6"/>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6"/>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6"/>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6"/>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6"/>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6"/>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6"/>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6"/>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6"/>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6"/>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6"/>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6"/>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6"/>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6"/>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6"/>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6"/>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6"/>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6"/>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6"/>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6"/>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6"/>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6"/>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6"/>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6"/>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6"/>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6"/>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6"/>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6"/>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6"/>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6"/>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6"/>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6"/>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6"/>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6"/>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6"/>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6"/>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6"/>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6"/>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6"/>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6"/>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6"/>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6"/>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6"/>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6"/>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6"/>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6"/>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6"/>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6"/>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6"/>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6"/>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24" name="Google Shape;524;p6"/>
          <p:cNvSpPr/>
          <p:nvPr/>
        </p:nvSpPr>
        <p:spPr>
          <a:xfrm rot="-2700000" flipH="1">
            <a:off x="-384048" y="852833"/>
            <a:ext cx="1181421" cy="1080387"/>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62222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2A90-B22F-6F3A-859F-14C20B7B5F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1B683-2775-7BEF-CADE-E3073B03E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BF2F96-E164-52E5-1308-B623F2625B20}"/>
              </a:ext>
            </a:extLst>
          </p:cNvPr>
          <p:cNvSpPr>
            <a:spLocks noGrp="1"/>
          </p:cNvSpPr>
          <p:nvPr>
            <p:ph type="dt" sz="half" idx="10"/>
          </p:nvPr>
        </p:nvSpPr>
        <p:spPr/>
        <p:txBody>
          <a:bodyPr/>
          <a:lstStyle/>
          <a:p>
            <a:fld id="{D25F97EE-A4E6-4856-8F73-D673398C4AFC}" type="datetimeFigureOut">
              <a:rPr lang="en-IN" smtClean="0"/>
              <a:t>16-02-2024</a:t>
            </a:fld>
            <a:endParaRPr lang="en-IN"/>
          </a:p>
        </p:txBody>
      </p:sp>
      <p:sp>
        <p:nvSpPr>
          <p:cNvPr id="5" name="Footer Placeholder 4">
            <a:extLst>
              <a:ext uri="{FF2B5EF4-FFF2-40B4-BE49-F238E27FC236}">
                <a16:creationId xmlns:a16="http://schemas.microsoft.com/office/drawing/2014/main" id="{CD17FBEC-8391-968A-AB57-98B7FB63DE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DC2D1-C3C8-2445-1F7C-CF54AD149618}"/>
              </a:ext>
            </a:extLst>
          </p:cNvPr>
          <p:cNvSpPr>
            <a:spLocks noGrp="1"/>
          </p:cNvSpPr>
          <p:nvPr>
            <p:ph type="sldNum" sz="quarter" idx="12"/>
          </p:nvPr>
        </p:nvSpPr>
        <p:spPr/>
        <p:txBody>
          <a:bodyPr/>
          <a:lstStyle/>
          <a:p>
            <a:fld id="{9E81E1D3-5FCA-44FD-B378-A057FB05CF74}" type="slidenum">
              <a:rPr lang="en-IN" smtClean="0"/>
              <a:t>‹#›</a:t>
            </a:fld>
            <a:endParaRPr lang="en-IN"/>
          </a:p>
        </p:txBody>
      </p:sp>
    </p:spTree>
    <p:extLst>
      <p:ext uri="{BB962C8B-B14F-4D97-AF65-F5344CB8AC3E}">
        <p14:creationId xmlns:p14="http://schemas.microsoft.com/office/powerpoint/2010/main" val="277281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534896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915380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1833" y="780867"/>
            <a:ext cx="10288400" cy="1319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3073833" y="1974600"/>
            <a:ext cx="6044400" cy="49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39859283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14" name="Google Shape;14;p3"/>
          <p:cNvSpPr txBox="1">
            <a:spLocks noGrp="1"/>
          </p:cNvSpPr>
          <p:nvPr>
            <p:ph type="title"/>
          </p:nvPr>
        </p:nvSpPr>
        <p:spPr>
          <a:xfrm>
            <a:off x="6422067" y="2958733"/>
            <a:ext cx="4493200" cy="2046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7663400" y="956867"/>
            <a:ext cx="2010400" cy="1492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6944403" y="4985133"/>
            <a:ext cx="3448400" cy="9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pic>
        <p:nvPicPr>
          <p:cNvPr id="17" name="Google Shape;17;p3"/>
          <p:cNvPicPr preferRelativeResize="0"/>
          <p:nvPr/>
        </p:nvPicPr>
        <p:blipFill>
          <a:blip r:embed="rId3">
            <a:alphaModFix/>
          </a:blip>
          <a:stretch>
            <a:fillRect/>
          </a:stretch>
        </p:blipFill>
        <p:spPr>
          <a:xfrm>
            <a:off x="185533" y="4533105"/>
            <a:ext cx="3080475" cy="3080463"/>
          </a:xfrm>
          <a:prstGeom prst="rect">
            <a:avLst/>
          </a:prstGeom>
          <a:noFill/>
          <a:ln>
            <a:noFill/>
          </a:ln>
        </p:spPr>
      </p:pic>
    </p:spTree>
    <p:extLst>
      <p:ext uri="{BB962C8B-B14F-4D97-AF65-F5344CB8AC3E}">
        <p14:creationId xmlns:p14="http://schemas.microsoft.com/office/powerpoint/2010/main" val="28462583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20" name="Google Shape;20;p4"/>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r>
              <a:rPr lang="en-US"/>
              <a:t>Click to edit Master title style</a:t>
            </a:r>
            <a:endParaRPr/>
          </a:p>
        </p:txBody>
      </p:sp>
      <p:sp>
        <p:nvSpPr>
          <p:cNvPr id="21" name="Google Shape;21;p4"/>
          <p:cNvSpPr txBox="1">
            <a:spLocks noGrp="1"/>
          </p:cNvSpPr>
          <p:nvPr>
            <p:ph type="body" idx="1"/>
          </p:nvPr>
        </p:nvSpPr>
        <p:spPr>
          <a:xfrm>
            <a:off x="976100" y="1640999"/>
            <a:ext cx="10239600" cy="40708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accent1"/>
              </a:buClr>
              <a:buSzPts val="1200"/>
              <a:buFont typeface="Anaheim"/>
              <a:buChar char="●"/>
              <a:defRPr/>
            </a:lvl1pPr>
            <a:lvl2pPr marL="1219170" lvl="1" indent="-406390">
              <a:spcBef>
                <a:spcPts val="0"/>
              </a:spcBef>
              <a:spcAft>
                <a:spcPts val="0"/>
              </a:spcAft>
              <a:buClr>
                <a:srgbClr val="434343"/>
              </a:buClr>
              <a:buSzPts val="1200"/>
              <a:buFont typeface="Roboto Condensed Light"/>
              <a:buChar char="○"/>
              <a:defRPr/>
            </a:lvl2pPr>
            <a:lvl3pPr marL="1828754" lvl="2" indent="-406390">
              <a:spcBef>
                <a:spcPts val="0"/>
              </a:spcBef>
              <a:spcAft>
                <a:spcPts val="0"/>
              </a:spcAft>
              <a:buClr>
                <a:srgbClr val="434343"/>
              </a:buClr>
              <a:buSzPts val="1200"/>
              <a:buFont typeface="Roboto Condensed Light"/>
              <a:buChar char="■"/>
              <a:defRPr/>
            </a:lvl3pPr>
            <a:lvl4pPr marL="2438339" lvl="3" indent="-406390">
              <a:spcBef>
                <a:spcPts val="0"/>
              </a:spcBef>
              <a:spcAft>
                <a:spcPts val="0"/>
              </a:spcAft>
              <a:buClr>
                <a:srgbClr val="434343"/>
              </a:buClr>
              <a:buSzPts val="1200"/>
              <a:buFont typeface="Roboto Condensed Light"/>
              <a:buChar char="●"/>
              <a:defRPr/>
            </a:lvl4pPr>
            <a:lvl5pPr marL="3047924" lvl="4" indent="-406390">
              <a:spcBef>
                <a:spcPts val="0"/>
              </a:spcBef>
              <a:spcAft>
                <a:spcPts val="0"/>
              </a:spcAft>
              <a:buClr>
                <a:srgbClr val="434343"/>
              </a:buClr>
              <a:buSzPts val="1200"/>
              <a:buFont typeface="Roboto Condensed Light"/>
              <a:buChar char="○"/>
              <a:defRPr/>
            </a:lvl5pPr>
            <a:lvl6pPr marL="3657509" lvl="5" indent="-406390">
              <a:spcBef>
                <a:spcPts val="0"/>
              </a:spcBef>
              <a:spcAft>
                <a:spcPts val="0"/>
              </a:spcAft>
              <a:buClr>
                <a:srgbClr val="434343"/>
              </a:buClr>
              <a:buSzPts val="1200"/>
              <a:buFont typeface="Roboto Condensed Light"/>
              <a:buChar char="■"/>
              <a:defRPr/>
            </a:lvl6pPr>
            <a:lvl7pPr marL="4267093" lvl="6" indent="-406390">
              <a:spcBef>
                <a:spcPts val="0"/>
              </a:spcBef>
              <a:spcAft>
                <a:spcPts val="0"/>
              </a:spcAft>
              <a:buClr>
                <a:srgbClr val="434343"/>
              </a:buClr>
              <a:buSzPts val="1200"/>
              <a:buFont typeface="Roboto Condensed Light"/>
              <a:buChar char="●"/>
              <a:defRPr/>
            </a:lvl7pPr>
            <a:lvl8pPr marL="4876678" lvl="7" indent="-406390">
              <a:spcBef>
                <a:spcPts val="0"/>
              </a:spcBef>
              <a:spcAft>
                <a:spcPts val="0"/>
              </a:spcAft>
              <a:buClr>
                <a:srgbClr val="434343"/>
              </a:buClr>
              <a:buSzPts val="1200"/>
              <a:buFont typeface="Roboto Condensed Light"/>
              <a:buChar char="○"/>
              <a:defRPr/>
            </a:lvl8pPr>
            <a:lvl9pPr marL="5486263" lvl="8" indent="-406390">
              <a:spcBef>
                <a:spcPts val="0"/>
              </a:spcBef>
              <a:spcAft>
                <a:spcPts val="0"/>
              </a:spcAft>
              <a:buClr>
                <a:srgbClr val="434343"/>
              </a:buClr>
              <a:buSzPts val="1200"/>
              <a:buFont typeface="Roboto Condensed Light"/>
              <a:buChar char="■"/>
              <a:defRPr/>
            </a:lvl9pPr>
          </a:lstStyle>
          <a:p>
            <a:pPr lvl="0"/>
            <a:r>
              <a:rPr lang="en-US"/>
              <a:t>Click to edit Master text styles</a:t>
            </a:r>
          </a:p>
        </p:txBody>
      </p:sp>
      <p:grpSp>
        <p:nvGrpSpPr>
          <p:cNvPr id="22" name="Google Shape;22;p4"/>
          <p:cNvGrpSpPr/>
          <p:nvPr/>
        </p:nvGrpSpPr>
        <p:grpSpPr>
          <a:xfrm>
            <a:off x="-1716599" y="-1936433"/>
            <a:ext cx="14007769" cy="10541569"/>
            <a:chOff x="-1287450" y="-1452325"/>
            <a:chExt cx="10505827" cy="7906177"/>
          </a:xfrm>
        </p:grpSpPr>
        <p:pic>
          <p:nvPicPr>
            <p:cNvPr id="23" name="Google Shape;23;p4"/>
            <p:cNvPicPr preferRelativeResize="0"/>
            <p:nvPr/>
          </p:nvPicPr>
          <p:blipFill>
            <a:blip r:embed="rId3">
              <a:alphaModFix/>
            </a:blip>
            <a:stretch>
              <a:fillRect/>
            </a:stretch>
          </p:blipFill>
          <p:spPr>
            <a:xfrm>
              <a:off x="580700" y="4209200"/>
              <a:ext cx="2244652" cy="2244652"/>
            </a:xfrm>
            <a:prstGeom prst="rect">
              <a:avLst/>
            </a:prstGeom>
            <a:noFill/>
            <a:ln>
              <a:noFill/>
            </a:ln>
          </p:spPr>
        </p:pic>
        <p:pic>
          <p:nvPicPr>
            <p:cNvPr id="24" name="Google Shape;24;p4"/>
            <p:cNvPicPr preferRelativeResize="0"/>
            <p:nvPr/>
          </p:nvPicPr>
          <p:blipFill>
            <a:blip r:embed="rId4">
              <a:alphaModFix/>
            </a:blip>
            <a:stretch>
              <a:fillRect/>
            </a:stretch>
          </p:blipFill>
          <p:spPr>
            <a:xfrm>
              <a:off x="-1287450" y="3250900"/>
              <a:ext cx="2244652" cy="2244652"/>
            </a:xfrm>
            <a:prstGeom prst="rect">
              <a:avLst/>
            </a:prstGeom>
            <a:noFill/>
            <a:ln>
              <a:noFill/>
            </a:ln>
          </p:spPr>
        </p:pic>
        <p:pic>
          <p:nvPicPr>
            <p:cNvPr id="25" name="Google Shape;25;p4"/>
            <p:cNvPicPr preferRelativeResize="0"/>
            <p:nvPr/>
          </p:nvPicPr>
          <p:blipFill>
            <a:blip r:embed="rId3">
              <a:alphaModFix/>
            </a:blip>
            <a:stretch>
              <a:fillRect/>
            </a:stretch>
          </p:blipFill>
          <p:spPr>
            <a:xfrm>
              <a:off x="6973725" y="-1452325"/>
              <a:ext cx="2244652" cy="2244652"/>
            </a:xfrm>
            <a:prstGeom prst="rect">
              <a:avLst/>
            </a:prstGeom>
            <a:noFill/>
            <a:ln>
              <a:noFill/>
            </a:ln>
          </p:spPr>
        </p:pic>
      </p:grpSp>
    </p:spTree>
    <p:extLst>
      <p:ext uri="{BB962C8B-B14F-4D97-AF65-F5344CB8AC3E}">
        <p14:creationId xmlns:p14="http://schemas.microsoft.com/office/powerpoint/2010/main" val="28607997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28" name="Google Shape;28;p5"/>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r>
              <a:rPr lang="en-US"/>
              <a:t>Click to edit Master title style</a:t>
            </a:r>
            <a:endParaRPr/>
          </a:p>
        </p:txBody>
      </p:sp>
      <p:sp>
        <p:nvSpPr>
          <p:cNvPr id="29" name="Google Shape;29;p5"/>
          <p:cNvSpPr txBox="1">
            <a:spLocks noGrp="1"/>
          </p:cNvSpPr>
          <p:nvPr>
            <p:ph type="subTitle" idx="1"/>
          </p:nvPr>
        </p:nvSpPr>
        <p:spPr>
          <a:xfrm>
            <a:off x="1462900" y="1946500"/>
            <a:ext cx="4352400" cy="3879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30" name="Google Shape;30;p5"/>
          <p:cNvSpPr txBox="1">
            <a:spLocks noGrp="1"/>
          </p:cNvSpPr>
          <p:nvPr>
            <p:ph type="subTitle" idx="2"/>
          </p:nvPr>
        </p:nvSpPr>
        <p:spPr>
          <a:xfrm>
            <a:off x="6376507" y="1946500"/>
            <a:ext cx="4352400" cy="387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1" name="Google Shape;31;p5"/>
          <p:cNvGrpSpPr/>
          <p:nvPr/>
        </p:nvGrpSpPr>
        <p:grpSpPr>
          <a:xfrm>
            <a:off x="-1790966" y="133749"/>
            <a:ext cx="15948617" cy="6759251"/>
            <a:chOff x="-1343225" y="100312"/>
            <a:chExt cx="11961463" cy="5069438"/>
          </a:xfrm>
        </p:grpSpPr>
        <p:pic>
          <p:nvPicPr>
            <p:cNvPr id="32" name="Google Shape;32;p5"/>
            <p:cNvPicPr preferRelativeResize="0"/>
            <p:nvPr/>
          </p:nvPicPr>
          <p:blipFill rotWithShape="1">
            <a:blip r:embed="rId3">
              <a:alphaModFix/>
            </a:blip>
            <a:srcRect t="10190" b="10198"/>
            <a:stretch/>
          </p:blipFill>
          <p:spPr>
            <a:xfrm>
              <a:off x="-1343225" y="3607650"/>
              <a:ext cx="1962150" cy="1562100"/>
            </a:xfrm>
            <a:prstGeom prst="rect">
              <a:avLst/>
            </a:prstGeom>
            <a:noFill/>
            <a:ln>
              <a:noFill/>
            </a:ln>
          </p:spPr>
        </p:pic>
        <p:pic>
          <p:nvPicPr>
            <p:cNvPr id="33" name="Google Shape;33;p5"/>
            <p:cNvPicPr preferRelativeResize="0"/>
            <p:nvPr/>
          </p:nvPicPr>
          <p:blipFill rotWithShape="1">
            <a:blip r:embed="rId4">
              <a:alphaModFix/>
            </a:blip>
            <a:srcRect t="3772" b="3763"/>
            <a:stretch/>
          </p:blipFill>
          <p:spPr>
            <a:xfrm rot="10800000" flipH="1">
              <a:off x="7922663" y="100312"/>
              <a:ext cx="2695575" cy="1495426"/>
            </a:xfrm>
            <a:prstGeom prst="rect">
              <a:avLst/>
            </a:prstGeom>
            <a:noFill/>
            <a:ln>
              <a:noFill/>
            </a:ln>
          </p:spPr>
        </p:pic>
      </p:grpSp>
    </p:spTree>
    <p:extLst>
      <p:ext uri="{BB962C8B-B14F-4D97-AF65-F5344CB8AC3E}">
        <p14:creationId xmlns:p14="http://schemas.microsoft.com/office/powerpoint/2010/main" val="7201677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pic>
        <p:nvPicPr>
          <p:cNvPr id="35" name="Google Shape;35;p6"/>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36" name="Google Shape;36;p6"/>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r>
              <a:rPr lang="en-US"/>
              <a:t>Click to edit Master title style</a:t>
            </a:r>
            <a:endParaRPr/>
          </a:p>
        </p:txBody>
      </p:sp>
      <p:pic>
        <p:nvPicPr>
          <p:cNvPr id="37" name="Google Shape;37;p6"/>
          <p:cNvPicPr preferRelativeResize="0"/>
          <p:nvPr/>
        </p:nvPicPr>
        <p:blipFill>
          <a:blip r:embed="rId3">
            <a:alphaModFix/>
          </a:blip>
          <a:stretch>
            <a:fillRect/>
          </a:stretch>
        </p:blipFill>
        <p:spPr>
          <a:xfrm>
            <a:off x="10022432" y="-2098635"/>
            <a:ext cx="4026200" cy="4026200"/>
          </a:xfrm>
          <a:prstGeom prst="rect">
            <a:avLst/>
          </a:prstGeom>
          <a:noFill/>
          <a:ln>
            <a:noFill/>
          </a:ln>
        </p:spPr>
      </p:pic>
    </p:spTree>
    <p:extLst>
      <p:ext uri="{BB962C8B-B14F-4D97-AF65-F5344CB8AC3E}">
        <p14:creationId xmlns:p14="http://schemas.microsoft.com/office/powerpoint/2010/main" val="1565404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40" name="Google Shape;40;p7"/>
          <p:cNvSpPr txBox="1">
            <a:spLocks noGrp="1"/>
          </p:cNvSpPr>
          <p:nvPr>
            <p:ph type="title"/>
          </p:nvPr>
        </p:nvSpPr>
        <p:spPr>
          <a:xfrm>
            <a:off x="6096000" y="1123700"/>
            <a:ext cx="5106000" cy="17484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a:lvl1pPr>
            <a:lvl2pPr lvl="1" algn="l">
              <a:spcBef>
                <a:spcPts val="0"/>
              </a:spcBef>
              <a:spcAft>
                <a:spcPts val="0"/>
              </a:spcAft>
              <a:buSzPts val="3500"/>
              <a:buNone/>
              <a:defRPr/>
            </a:lvl2pPr>
            <a:lvl3pPr lvl="2" algn="l">
              <a:spcBef>
                <a:spcPts val="0"/>
              </a:spcBef>
              <a:spcAft>
                <a:spcPts val="0"/>
              </a:spcAft>
              <a:buSzPts val="3500"/>
              <a:buNone/>
              <a:defRPr/>
            </a:lvl3pPr>
            <a:lvl4pPr lvl="3" algn="l">
              <a:spcBef>
                <a:spcPts val="0"/>
              </a:spcBef>
              <a:spcAft>
                <a:spcPts val="0"/>
              </a:spcAft>
              <a:buSzPts val="3500"/>
              <a:buNone/>
              <a:defRPr/>
            </a:lvl4pPr>
            <a:lvl5pPr lvl="4" algn="l">
              <a:spcBef>
                <a:spcPts val="0"/>
              </a:spcBef>
              <a:spcAft>
                <a:spcPts val="0"/>
              </a:spcAft>
              <a:buSzPts val="3500"/>
              <a:buNone/>
              <a:defRPr/>
            </a:lvl5pPr>
            <a:lvl6pPr lvl="5" algn="l">
              <a:spcBef>
                <a:spcPts val="0"/>
              </a:spcBef>
              <a:spcAft>
                <a:spcPts val="0"/>
              </a:spcAft>
              <a:buSzPts val="3500"/>
              <a:buNone/>
              <a:defRPr/>
            </a:lvl6pPr>
            <a:lvl7pPr lvl="6" algn="l">
              <a:spcBef>
                <a:spcPts val="0"/>
              </a:spcBef>
              <a:spcAft>
                <a:spcPts val="0"/>
              </a:spcAft>
              <a:buSzPts val="3500"/>
              <a:buNone/>
              <a:defRPr/>
            </a:lvl7pPr>
            <a:lvl8pPr lvl="7" algn="l">
              <a:spcBef>
                <a:spcPts val="0"/>
              </a:spcBef>
              <a:spcAft>
                <a:spcPts val="0"/>
              </a:spcAft>
              <a:buSzPts val="3500"/>
              <a:buNone/>
              <a:defRPr/>
            </a:lvl8pPr>
            <a:lvl9pPr lvl="8" algn="l">
              <a:spcBef>
                <a:spcPts val="0"/>
              </a:spcBef>
              <a:spcAft>
                <a:spcPts val="0"/>
              </a:spcAft>
              <a:buSzPts val="3500"/>
              <a:buNone/>
              <a:defRPr/>
            </a:lvl9pPr>
          </a:lstStyle>
          <a:p>
            <a:r>
              <a:rPr lang="en-US"/>
              <a:t>Click to edit Master title style</a:t>
            </a:r>
            <a:endParaRPr/>
          </a:p>
        </p:txBody>
      </p:sp>
      <p:sp>
        <p:nvSpPr>
          <p:cNvPr id="41" name="Google Shape;41;p7"/>
          <p:cNvSpPr txBox="1">
            <a:spLocks noGrp="1"/>
          </p:cNvSpPr>
          <p:nvPr>
            <p:ph type="body" idx="1"/>
          </p:nvPr>
        </p:nvSpPr>
        <p:spPr>
          <a:xfrm>
            <a:off x="6096000" y="2939500"/>
            <a:ext cx="5106000" cy="279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grpSp>
        <p:nvGrpSpPr>
          <p:cNvPr id="42" name="Google Shape;42;p7"/>
          <p:cNvGrpSpPr/>
          <p:nvPr/>
        </p:nvGrpSpPr>
        <p:grpSpPr>
          <a:xfrm>
            <a:off x="-2627371" y="-2108533"/>
            <a:ext cx="16770003" cy="12215803"/>
            <a:chOff x="-1970528" y="-1581400"/>
            <a:chExt cx="12577502" cy="9161852"/>
          </a:xfrm>
        </p:grpSpPr>
        <p:pic>
          <p:nvPicPr>
            <p:cNvPr id="43" name="Google Shape;43;p7"/>
            <p:cNvPicPr preferRelativeResize="0"/>
            <p:nvPr/>
          </p:nvPicPr>
          <p:blipFill>
            <a:blip r:embed="rId3">
              <a:alphaModFix/>
            </a:blip>
            <a:stretch>
              <a:fillRect/>
            </a:stretch>
          </p:blipFill>
          <p:spPr>
            <a:xfrm>
              <a:off x="-1970528" y="-1581400"/>
              <a:ext cx="3992602" cy="3992602"/>
            </a:xfrm>
            <a:prstGeom prst="rect">
              <a:avLst/>
            </a:prstGeom>
            <a:noFill/>
            <a:ln>
              <a:noFill/>
            </a:ln>
          </p:spPr>
        </p:pic>
        <p:pic>
          <p:nvPicPr>
            <p:cNvPr id="44" name="Google Shape;44;p7"/>
            <p:cNvPicPr preferRelativeResize="0"/>
            <p:nvPr/>
          </p:nvPicPr>
          <p:blipFill>
            <a:blip r:embed="rId3">
              <a:alphaModFix/>
            </a:blip>
            <a:stretch>
              <a:fillRect/>
            </a:stretch>
          </p:blipFill>
          <p:spPr>
            <a:xfrm>
              <a:off x="6614372" y="3587850"/>
              <a:ext cx="3992602" cy="3992602"/>
            </a:xfrm>
            <a:prstGeom prst="rect">
              <a:avLst/>
            </a:prstGeom>
            <a:noFill/>
            <a:ln>
              <a:noFill/>
            </a:ln>
          </p:spPr>
        </p:pic>
      </p:grpSp>
    </p:spTree>
    <p:extLst>
      <p:ext uri="{BB962C8B-B14F-4D97-AF65-F5344CB8AC3E}">
        <p14:creationId xmlns:p14="http://schemas.microsoft.com/office/powerpoint/2010/main" val="6839751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47" name="Google Shape;47;p8"/>
          <p:cNvSpPr txBox="1">
            <a:spLocks noGrp="1"/>
          </p:cNvSpPr>
          <p:nvPr>
            <p:ph type="title"/>
          </p:nvPr>
        </p:nvSpPr>
        <p:spPr>
          <a:xfrm>
            <a:off x="950967" y="1846000"/>
            <a:ext cx="5145200" cy="31660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pic>
        <p:nvPicPr>
          <p:cNvPr id="48" name="Google Shape;48;p8"/>
          <p:cNvPicPr preferRelativeResize="0"/>
          <p:nvPr/>
        </p:nvPicPr>
        <p:blipFill rotWithShape="1">
          <a:blip r:embed="rId3">
            <a:alphaModFix/>
          </a:blip>
          <a:srcRect t="27190" b="27195"/>
          <a:stretch/>
        </p:blipFill>
        <p:spPr>
          <a:xfrm>
            <a:off x="-2657335" y="-498600"/>
            <a:ext cx="5603469" cy="2556000"/>
          </a:xfrm>
          <a:prstGeom prst="rect">
            <a:avLst/>
          </a:prstGeom>
          <a:noFill/>
          <a:ln>
            <a:noFill/>
          </a:ln>
        </p:spPr>
      </p:pic>
    </p:spTree>
    <p:extLst>
      <p:ext uri="{BB962C8B-B14F-4D97-AF65-F5344CB8AC3E}">
        <p14:creationId xmlns:p14="http://schemas.microsoft.com/office/powerpoint/2010/main" val="252224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25"/>
        <p:cNvGrpSpPr/>
        <p:nvPr/>
      </p:nvGrpSpPr>
      <p:grpSpPr>
        <a:xfrm>
          <a:off x="0" y="0"/>
          <a:ext cx="0" cy="0"/>
          <a:chOff x="0" y="0"/>
          <a:chExt cx="0" cy="0"/>
        </a:xfrm>
      </p:grpSpPr>
      <p:grpSp>
        <p:nvGrpSpPr>
          <p:cNvPr id="526" name="Google Shape;526;p7"/>
          <p:cNvGrpSpPr/>
          <p:nvPr/>
        </p:nvGrpSpPr>
        <p:grpSpPr>
          <a:xfrm>
            <a:off x="6627942" y="379415"/>
            <a:ext cx="6939020" cy="7358583"/>
            <a:chOff x="4970956" y="284561"/>
            <a:chExt cx="5204265" cy="5518937"/>
          </a:xfrm>
        </p:grpSpPr>
        <p:sp>
          <p:nvSpPr>
            <p:cNvPr id="527" name="Google Shape;527;p7"/>
            <p:cNvSpPr/>
            <p:nvPr/>
          </p:nvSpPr>
          <p:spPr>
            <a:xfrm rot="2700000">
              <a:off x="5127675"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7"/>
            <p:cNvSpPr/>
            <p:nvPr/>
          </p:nvSpPr>
          <p:spPr>
            <a:xfrm rot="-928399">
              <a:off x="8031662" y="505611"/>
              <a:ext cx="1920117" cy="193590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9" name="Google Shape;529;p7"/>
          <p:cNvSpPr txBox="1">
            <a:spLocks noGrp="1"/>
          </p:cNvSpPr>
          <p:nvPr>
            <p:ph type="title"/>
          </p:nvPr>
        </p:nvSpPr>
        <p:spPr>
          <a:xfrm>
            <a:off x="960000" y="593367"/>
            <a:ext cx="5884000" cy="1641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30" name="Google Shape;530;p7"/>
          <p:cNvSpPr txBox="1">
            <a:spLocks noGrp="1"/>
          </p:cNvSpPr>
          <p:nvPr>
            <p:ph type="subTitle" idx="1"/>
          </p:nvPr>
        </p:nvSpPr>
        <p:spPr>
          <a:xfrm>
            <a:off x="960000" y="2780700"/>
            <a:ext cx="5884000" cy="252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n-US"/>
              <a:t>Click to edit Master subtitle style</a:t>
            </a:r>
            <a:endParaRPr/>
          </a:p>
        </p:txBody>
      </p:sp>
    </p:spTree>
    <p:extLst>
      <p:ext uri="{BB962C8B-B14F-4D97-AF65-F5344CB8AC3E}">
        <p14:creationId xmlns:p14="http://schemas.microsoft.com/office/powerpoint/2010/main" val="21210090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pic>
        <p:nvPicPr>
          <p:cNvPr id="50" name="Google Shape;50;p9"/>
          <p:cNvPicPr preferRelativeResize="0"/>
          <p:nvPr/>
        </p:nvPicPr>
        <p:blipFill rotWithShape="1">
          <a:blip r:embed="rId2">
            <a:alphaModFix amt="65000"/>
          </a:blip>
          <a:srcRect b="15654"/>
          <a:stretch/>
        </p:blipFill>
        <p:spPr>
          <a:xfrm rot="10800000">
            <a:off x="0" y="0"/>
            <a:ext cx="12192000" cy="6858000"/>
          </a:xfrm>
          <a:prstGeom prst="rect">
            <a:avLst/>
          </a:prstGeom>
          <a:noFill/>
          <a:ln>
            <a:noFill/>
          </a:ln>
        </p:spPr>
      </p:pic>
      <p:sp>
        <p:nvSpPr>
          <p:cNvPr id="51" name="Google Shape;51;p9"/>
          <p:cNvSpPr txBox="1">
            <a:spLocks noGrp="1"/>
          </p:cNvSpPr>
          <p:nvPr>
            <p:ph type="title"/>
          </p:nvPr>
        </p:nvSpPr>
        <p:spPr>
          <a:xfrm>
            <a:off x="950967" y="719317"/>
            <a:ext cx="4390000" cy="14400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52" name="Google Shape;52;p9"/>
          <p:cNvSpPr txBox="1">
            <a:spLocks noGrp="1"/>
          </p:cNvSpPr>
          <p:nvPr>
            <p:ph type="subTitle" idx="1"/>
          </p:nvPr>
        </p:nvSpPr>
        <p:spPr>
          <a:xfrm>
            <a:off x="950967" y="2073084"/>
            <a:ext cx="4390000" cy="129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pic>
        <p:nvPicPr>
          <p:cNvPr id="53" name="Google Shape;53;p9"/>
          <p:cNvPicPr preferRelativeResize="0"/>
          <p:nvPr/>
        </p:nvPicPr>
        <p:blipFill rotWithShape="1">
          <a:blip r:embed="rId3">
            <a:alphaModFix/>
          </a:blip>
          <a:srcRect t="3772" b="3763"/>
          <a:stretch/>
        </p:blipFill>
        <p:spPr>
          <a:xfrm flipH="1">
            <a:off x="-564333" y="5206151"/>
            <a:ext cx="3594100" cy="1993901"/>
          </a:xfrm>
          <a:prstGeom prst="rect">
            <a:avLst/>
          </a:prstGeom>
          <a:noFill/>
          <a:ln>
            <a:noFill/>
          </a:ln>
        </p:spPr>
      </p:pic>
    </p:spTree>
    <p:extLst>
      <p:ext uri="{BB962C8B-B14F-4D97-AF65-F5344CB8AC3E}">
        <p14:creationId xmlns:p14="http://schemas.microsoft.com/office/powerpoint/2010/main" val="3171916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16633" y="17367"/>
            <a:ext cx="12175200" cy="6840800"/>
          </a:xfrm>
          <a:prstGeom prst="rect">
            <a:avLst/>
          </a:prstGeom>
          <a:noFill/>
          <a:ln>
            <a:noFill/>
          </a:ln>
        </p:spPr>
      </p:sp>
      <p:sp>
        <p:nvSpPr>
          <p:cNvPr id="56" name="Google Shape;56;p10"/>
          <p:cNvSpPr txBox="1">
            <a:spLocks noGrp="1"/>
          </p:cNvSpPr>
          <p:nvPr>
            <p:ph type="body" idx="1"/>
          </p:nvPr>
        </p:nvSpPr>
        <p:spPr>
          <a:xfrm>
            <a:off x="950967" y="5074267"/>
            <a:ext cx="10290000" cy="1022800"/>
          </a:xfrm>
          <a:prstGeom prst="rect">
            <a:avLst/>
          </a:prstGeom>
          <a:solidFill>
            <a:schemeClr val="lt1"/>
          </a:solidFill>
        </p:spPr>
        <p:txBody>
          <a:bodyPr spcFirstLastPara="1" wrap="square" lIns="91425" tIns="91425" rIns="91425" bIns="91425" anchor="b" anchorCtr="0">
            <a:noAutofit/>
          </a:bodyPr>
          <a:lstStyle>
            <a:lvl1pPr marL="609585" lvl="0" indent="-304792" algn="ctr">
              <a:lnSpc>
                <a:spcPct val="100000"/>
              </a:lnSpc>
              <a:spcBef>
                <a:spcPts val="0"/>
              </a:spcBef>
              <a:spcAft>
                <a:spcPts val="0"/>
              </a:spcAft>
              <a:buSzPts val="3700"/>
              <a:buFont typeface="Henny Penny"/>
              <a:buNone/>
              <a:defRPr sz="4667">
                <a:latin typeface="Henny Penny"/>
                <a:ea typeface="Henny Penny"/>
                <a:cs typeface="Henny Penny"/>
                <a:sym typeface="Henny Penny"/>
              </a:defRPr>
            </a:lvl1pPr>
          </a:lstStyle>
          <a:p>
            <a:pPr lvl="0"/>
            <a:r>
              <a:rPr lang="en-US"/>
              <a:t>Click to edit Master text styles</a:t>
            </a:r>
          </a:p>
        </p:txBody>
      </p:sp>
    </p:spTree>
    <p:extLst>
      <p:ext uri="{BB962C8B-B14F-4D97-AF65-F5344CB8AC3E}">
        <p14:creationId xmlns:p14="http://schemas.microsoft.com/office/powerpoint/2010/main" val="28598466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pic>
        <p:nvPicPr>
          <p:cNvPr id="58" name="Google Shape;58;p11"/>
          <p:cNvPicPr preferRelativeResize="0"/>
          <p:nvPr/>
        </p:nvPicPr>
        <p:blipFill rotWithShape="1">
          <a:blip r:embed="rId2">
            <a:alphaModFix amt="65000"/>
          </a:blip>
          <a:srcRect b="15654"/>
          <a:stretch/>
        </p:blipFill>
        <p:spPr>
          <a:xfrm rot="10800000">
            <a:off x="0" y="0"/>
            <a:ext cx="12192000" cy="6858000"/>
          </a:xfrm>
          <a:prstGeom prst="rect">
            <a:avLst/>
          </a:prstGeom>
          <a:noFill/>
          <a:ln>
            <a:noFill/>
          </a:ln>
        </p:spPr>
      </p:pic>
      <p:sp>
        <p:nvSpPr>
          <p:cNvPr id="59" name="Google Shape;59;p11"/>
          <p:cNvSpPr txBox="1">
            <a:spLocks noGrp="1"/>
          </p:cNvSpPr>
          <p:nvPr>
            <p:ph type="title" hasCustomPrompt="1"/>
          </p:nvPr>
        </p:nvSpPr>
        <p:spPr>
          <a:xfrm>
            <a:off x="1749333" y="1031167"/>
            <a:ext cx="8693600" cy="1597600"/>
          </a:xfrm>
          <a:prstGeom prst="rect">
            <a:avLst/>
          </a:prstGeom>
          <a:effectLst>
            <a:outerShdw blurRad="342900" dist="19050" dir="5400000" algn="bl" rotWithShape="0">
              <a:schemeClr val="accent2">
                <a:alpha val="40000"/>
              </a:schemeClr>
            </a:outerShdw>
          </a:effectLst>
        </p:spPr>
        <p:txBody>
          <a:bodyPr spcFirstLastPara="1" wrap="square" lIns="91425" tIns="91425" rIns="91425" bIns="91425" anchor="b" anchorCtr="0">
            <a:noAutofit/>
          </a:bodyPr>
          <a:lstStyle>
            <a:lvl1pPr lvl="0">
              <a:spcBef>
                <a:spcPts val="0"/>
              </a:spcBef>
              <a:spcAft>
                <a:spcPts val="0"/>
              </a:spcAft>
              <a:buSzPts val="12000"/>
              <a:buNone/>
              <a:defRPr sz="8000"/>
            </a:lvl1pPr>
            <a:lvl2pPr lvl="1">
              <a:spcBef>
                <a:spcPts val="0"/>
              </a:spcBef>
              <a:spcAft>
                <a:spcPts val="0"/>
              </a:spcAft>
              <a:buSzPts val="12000"/>
              <a:buNone/>
              <a:defRPr sz="16000"/>
            </a:lvl2pPr>
            <a:lvl3pPr lvl="2">
              <a:spcBef>
                <a:spcPts val="0"/>
              </a:spcBef>
              <a:spcAft>
                <a:spcPts val="0"/>
              </a:spcAft>
              <a:buSzPts val="12000"/>
              <a:buNone/>
              <a:defRPr sz="16000"/>
            </a:lvl3pPr>
            <a:lvl4pPr lvl="3">
              <a:spcBef>
                <a:spcPts val="0"/>
              </a:spcBef>
              <a:spcAft>
                <a:spcPts val="0"/>
              </a:spcAft>
              <a:buSzPts val="12000"/>
              <a:buNone/>
              <a:defRPr sz="16000"/>
            </a:lvl4pPr>
            <a:lvl5pPr lvl="4">
              <a:spcBef>
                <a:spcPts val="0"/>
              </a:spcBef>
              <a:spcAft>
                <a:spcPts val="0"/>
              </a:spcAft>
              <a:buSzPts val="12000"/>
              <a:buNone/>
              <a:defRPr sz="16000"/>
            </a:lvl5pPr>
            <a:lvl6pPr lvl="5">
              <a:spcBef>
                <a:spcPts val="0"/>
              </a:spcBef>
              <a:spcAft>
                <a:spcPts val="0"/>
              </a:spcAft>
              <a:buSzPts val="12000"/>
              <a:buNone/>
              <a:defRPr sz="16000"/>
            </a:lvl6pPr>
            <a:lvl7pPr lvl="6">
              <a:spcBef>
                <a:spcPts val="0"/>
              </a:spcBef>
              <a:spcAft>
                <a:spcPts val="0"/>
              </a:spcAft>
              <a:buSzPts val="12000"/>
              <a:buNone/>
              <a:defRPr sz="16000"/>
            </a:lvl7pPr>
            <a:lvl8pPr lvl="7">
              <a:spcBef>
                <a:spcPts val="0"/>
              </a:spcBef>
              <a:spcAft>
                <a:spcPts val="0"/>
              </a:spcAft>
              <a:buSzPts val="12000"/>
              <a:buNone/>
              <a:defRPr sz="16000"/>
            </a:lvl8pPr>
            <a:lvl9pPr lvl="8">
              <a:spcBef>
                <a:spcPts val="0"/>
              </a:spcBef>
              <a:spcAft>
                <a:spcPts val="0"/>
              </a:spcAft>
              <a:buSzPts val="12000"/>
              <a:buNone/>
              <a:defRPr sz="16000"/>
            </a:lvl9pPr>
          </a:lstStyle>
          <a:p>
            <a:r>
              <a:t>xx%</a:t>
            </a:r>
          </a:p>
        </p:txBody>
      </p:sp>
      <p:sp>
        <p:nvSpPr>
          <p:cNvPr id="60" name="Google Shape;60;p11"/>
          <p:cNvSpPr txBox="1">
            <a:spLocks noGrp="1"/>
          </p:cNvSpPr>
          <p:nvPr>
            <p:ph type="subTitle" idx="1"/>
          </p:nvPr>
        </p:nvSpPr>
        <p:spPr>
          <a:xfrm>
            <a:off x="8006233" y="4080833"/>
            <a:ext cx="3234800" cy="1009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2133"/>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subtitle style</a:t>
            </a:r>
            <a:endParaRPr/>
          </a:p>
        </p:txBody>
      </p:sp>
      <p:pic>
        <p:nvPicPr>
          <p:cNvPr id="61" name="Google Shape;61;p11"/>
          <p:cNvPicPr preferRelativeResize="0"/>
          <p:nvPr/>
        </p:nvPicPr>
        <p:blipFill>
          <a:blip r:embed="rId3">
            <a:alphaModFix/>
          </a:blip>
          <a:stretch>
            <a:fillRect/>
          </a:stretch>
        </p:blipFill>
        <p:spPr>
          <a:xfrm>
            <a:off x="9811335" y="-1200732"/>
            <a:ext cx="3101269" cy="3101269"/>
          </a:xfrm>
          <a:prstGeom prst="rect">
            <a:avLst/>
          </a:prstGeom>
          <a:noFill/>
          <a:ln>
            <a:noFill/>
          </a:ln>
        </p:spPr>
      </p:pic>
    </p:spTree>
    <p:extLst>
      <p:ext uri="{BB962C8B-B14F-4D97-AF65-F5344CB8AC3E}">
        <p14:creationId xmlns:p14="http://schemas.microsoft.com/office/powerpoint/2010/main" val="36250242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0254803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65" name="Google Shape;65;p13"/>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r>
              <a:rPr lang="en-US"/>
              <a:t>Click to edit Master title style</a:t>
            </a:r>
            <a:endParaRPr/>
          </a:p>
        </p:txBody>
      </p:sp>
      <p:sp>
        <p:nvSpPr>
          <p:cNvPr id="66" name="Google Shape;66;p13"/>
          <p:cNvSpPr txBox="1">
            <a:spLocks noGrp="1"/>
          </p:cNvSpPr>
          <p:nvPr>
            <p:ph type="title" idx="2" hasCustomPrompt="1"/>
          </p:nvPr>
        </p:nvSpPr>
        <p:spPr>
          <a:xfrm>
            <a:off x="1293875" y="1884267"/>
            <a:ext cx="1151200" cy="1092400"/>
          </a:xfrm>
          <a:prstGeom prst="rect">
            <a:avLst/>
          </a:prstGeom>
          <a:ln>
            <a:noFill/>
          </a:ln>
          <a:effectLst>
            <a:outerShdw blurRad="342900" dist="19050" dir="5400000"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67" name="Google Shape;67;p13"/>
          <p:cNvSpPr txBox="1">
            <a:spLocks noGrp="1"/>
          </p:cNvSpPr>
          <p:nvPr>
            <p:ph type="subTitle" idx="1"/>
          </p:nvPr>
        </p:nvSpPr>
        <p:spPr>
          <a:xfrm>
            <a:off x="2648259" y="1884251"/>
            <a:ext cx="2893600" cy="10924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900"/>
              <a:buNone/>
              <a:defRPr sz="2533" b="1">
                <a:solidFill>
                  <a:schemeClr val="dk1"/>
                </a:solidFill>
              </a:defRPr>
            </a:lvl1pPr>
            <a:lvl2pPr lvl="1">
              <a:spcBef>
                <a:spcPts val="0"/>
              </a:spcBef>
              <a:spcAft>
                <a:spcPts val="0"/>
              </a:spcAft>
              <a:buClr>
                <a:schemeClr val="dk1"/>
              </a:buClr>
              <a:buSzPts val="1900"/>
              <a:buNone/>
              <a:defRPr sz="2533" b="1">
                <a:solidFill>
                  <a:schemeClr val="dk1"/>
                </a:solidFill>
              </a:defRPr>
            </a:lvl2pPr>
            <a:lvl3pPr lvl="2">
              <a:spcBef>
                <a:spcPts val="0"/>
              </a:spcBef>
              <a:spcAft>
                <a:spcPts val="0"/>
              </a:spcAft>
              <a:buClr>
                <a:schemeClr val="dk1"/>
              </a:buClr>
              <a:buSzPts val="1900"/>
              <a:buNone/>
              <a:defRPr sz="2533" b="1">
                <a:solidFill>
                  <a:schemeClr val="dk1"/>
                </a:solidFill>
              </a:defRPr>
            </a:lvl3pPr>
            <a:lvl4pPr lvl="3">
              <a:spcBef>
                <a:spcPts val="0"/>
              </a:spcBef>
              <a:spcAft>
                <a:spcPts val="0"/>
              </a:spcAft>
              <a:buClr>
                <a:schemeClr val="dk1"/>
              </a:buClr>
              <a:buSzPts val="1900"/>
              <a:buNone/>
              <a:defRPr sz="2533" b="1">
                <a:solidFill>
                  <a:schemeClr val="dk1"/>
                </a:solidFill>
              </a:defRPr>
            </a:lvl4pPr>
            <a:lvl5pPr lvl="4">
              <a:spcBef>
                <a:spcPts val="0"/>
              </a:spcBef>
              <a:spcAft>
                <a:spcPts val="0"/>
              </a:spcAft>
              <a:buClr>
                <a:schemeClr val="dk1"/>
              </a:buClr>
              <a:buSzPts val="1900"/>
              <a:buNone/>
              <a:defRPr sz="2533" b="1">
                <a:solidFill>
                  <a:schemeClr val="dk1"/>
                </a:solidFill>
              </a:defRPr>
            </a:lvl5pPr>
            <a:lvl6pPr lvl="5">
              <a:spcBef>
                <a:spcPts val="0"/>
              </a:spcBef>
              <a:spcAft>
                <a:spcPts val="0"/>
              </a:spcAft>
              <a:buClr>
                <a:schemeClr val="dk1"/>
              </a:buClr>
              <a:buSzPts val="1900"/>
              <a:buNone/>
              <a:defRPr sz="2533" b="1">
                <a:solidFill>
                  <a:schemeClr val="dk1"/>
                </a:solidFill>
              </a:defRPr>
            </a:lvl6pPr>
            <a:lvl7pPr lvl="6">
              <a:spcBef>
                <a:spcPts val="0"/>
              </a:spcBef>
              <a:spcAft>
                <a:spcPts val="0"/>
              </a:spcAft>
              <a:buClr>
                <a:schemeClr val="dk1"/>
              </a:buClr>
              <a:buSzPts val="1900"/>
              <a:buNone/>
              <a:defRPr sz="2533" b="1">
                <a:solidFill>
                  <a:schemeClr val="dk1"/>
                </a:solidFill>
              </a:defRPr>
            </a:lvl7pPr>
            <a:lvl8pPr lvl="7">
              <a:spcBef>
                <a:spcPts val="0"/>
              </a:spcBef>
              <a:spcAft>
                <a:spcPts val="0"/>
              </a:spcAft>
              <a:buClr>
                <a:schemeClr val="dk1"/>
              </a:buClr>
              <a:buSzPts val="1900"/>
              <a:buNone/>
              <a:defRPr sz="2533" b="1">
                <a:solidFill>
                  <a:schemeClr val="dk1"/>
                </a:solidFill>
              </a:defRPr>
            </a:lvl8pPr>
            <a:lvl9pPr lvl="8">
              <a:spcBef>
                <a:spcPts val="0"/>
              </a:spcBef>
              <a:spcAft>
                <a:spcPts val="0"/>
              </a:spcAft>
              <a:buClr>
                <a:schemeClr val="dk1"/>
              </a:buClr>
              <a:buSzPts val="1900"/>
              <a:buNone/>
              <a:defRPr sz="2533" b="1">
                <a:solidFill>
                  <a:schemeClr val="dk1"/>
                </a:solidFill>
              </a:defRPr>
            </a:lvl9pPr>
          </a:lstStyle>
          <a:p>
            <a:r>
              <a:rPr lang="en-US"/>
              <a:t>Click to edit Master subtitle style</a:t>
            </a:r>
            <a:endParaRPr/>
          </a:p>
        </p:txBody>
      </p:sp>
      <p:sp>
        <p:nvSpPr>
          <p:cNvPr id="68" name="Google Shape;68;p13"/>
          <p:cNvSpPr txBox="1">
            <a:spLocks noGrp="1"/>
          </p:cNvSpPr>
          <p:nvPr>
            <p:ph type="subTitle" idx="3"/>
          </p:nvPr>
        </p:nvSpPr>
        <p:spPr>
          <a:xfrm>
            <a:off x="2648259" y="2834751"/>
            <a:ext cx="2893600" cy="74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69" name="Google Shape;69;p13"/>
          <p:cNvSpPr txBox="1">
            <a:spLocks noGrp="1"/>
          </p:cNvSpPr>
          <p:nvPr>
            <p:ph type="title" idx="4" hasCustomPrompt="1"/>
          </p:nvPr>
        </p:nvSpPr>
        <p:spPr>
          <a:xfrm>
            <a:off x="1293875" y="4120200"/>
            <a:ext cx="1151200" cy="1092400"/>
          </a:xfrm>
          <a:prstGeom prst="rect">
            <a:avLst/>
          </a:prstGeom>
          <a:ln>
            <a:noFill/>
          </a:ln>
          <a:effectLst>
            <a:outerShdw blurRad="342900" dist="19050" dir="5400000"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70" name="Google Shape;70;p13"/>
          <p:cNvSpPr txBox="1">
            <a:spLocks noGrp="1"/>
          </p:cNvSpPr>
          <p:nvPr>
            <p:ph type="subTitle" idx="5"/>
          </p:nvPr>
        </p:nvSpPr>
        <p:spPr>
          <a:xfrm>
            <a:off x="2648259" y="4120184"/>
            <a:ext cx="2893600" cy="109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900"/>
              <a:buNone/>
              <a:defRPr sz="2533" b="1">
                <a:solidFill>
                  <a:schemeClr val="dk1"/>
                </a:solidFill>
              </a:defRPr>
            </a:lvl1pPr>
            <a:lvl2pPr lvl="1" rtl="0">
              <a:spcBef>
                <a:spcPts val="0"/>
              </a:spcBef>
              <a:spcAft>
                <a:spcPts val="0"/>
              </a:spcAft>
              <a:buClr>
                <a:schemeClr val="dk1"/>
              </a:buClr>
              <a:buSzPts val="1900"/>
              <a:buNone/>
              <a:defRPr sz="2533" b="1">
                <a:solidFill>
                  <a:schemeClr val="dk1"/>
                </a:solidFill>
              </a:defRPr>
            </a:lvl2pPr>
            <a:lvl3pPr lvl="2" rtl="0">
              <a:spcBef>
                <a:spcPts val="0"/>
              </a:spcBef>
              <a:spcAft>
                <a:spcPts val="0"/>
              </a:spcAft>
              <a:buClr>
                <a:schemeClr val="dk1"/>
              </a:buClr>
              <a:buSzPts val="1900"/>
              <a:buNone/>
              <a:defRPr sz="2533" b="1">
                <a:solidFill>
                  <a:schemeClr val="dk1"/>
                </a:solidFill>
              </a:defRPr>
            </a:lvl3pPr>
            <a:lvl4pPr lvl="3" rtl="0">
              <a:spcBef>
                <a:spcPts val="0"/>
              </a:spcBef>
              <a:spcAft>
                <a:spcPts val="0"/>
              </a:spcAft>
              <a:buClr>
                <a:schemeClr val="dk1"/>
              </a:buClr>
              <a:buSzPts val="1900"/>
              <a:buNone/>
              <a:defRPr sz="2533" b="1">
                <a:solidFill>
                  <a:schemeClr val="dk1"/>
                </a:solidFill>
              </a:defRPr>
            </a:lvl4pPr>
            <a:lvl5pPr lvl="4" rtl="0">
              <a:spcBef>
                <a:spcPts val="0"/>
              </a:spcBef>
              <a:spcAft>
                <a:spcPts val="0"/>
              </a:spcAft>
              <a:buClr>
                <a:schemeClr val="dk1"/>
              </a:buClr>
              <a:buSzPts val="1900"/>
              <a:buNone/>
              <a:defRPr sz="2533" b="1">
                <a:solidFill>
                  <a:schemeClr val="dk1"/>
                </a:solidFill>
              </a:defRPr>
            </a:lvl5pPr>
            <a:lvl6pPr lvl="5" rtl="0">
              <a:spcBef>
                <a:spcPts val="0"/>
              </a:spcBef>
              <a:spcAft>
                <a:spcPts val="0"/>
              </a:spcAft>
              <a:buClr>
                <a:schemeClr val="dk1"/>
              </a:buClr>
              <a:buSzPts val="1900"/>
              <a:buNone/>
              <a:defRPr sz="2533" b="1">
                <a:solidFill>
                  <a:schemeClr val="dk1"/>
                </a:solidFill>
              </a:defRPr>
            </a:lvl6pPr>
            <a:lvl7pPr lvl="6" rtl="0">
              <a:spcBef>
                <a:spcPts val="0"/>
              </a:spcBef>
              <a:spcAft>
                <a:spcPts val="0"/>
              </a:spcAft>
              <a:buClr>
                <a:schemeClr val="dk1"/>
              </a:buClr>
              <a:buSzPts val="1900"/>
              <a:buNone/>
              <a:defRPr sz="2533" b="1">
                <a:solidFill>
                  <a:schemeClr val="dk1"/>
                </a:solidFill>
              </a:defRPr>
            </a:lvl7pPr>
            <a:lvl8pPr lvl="7" rtl="0">
              <a:spcBef>
                <a:spcPts val="0"/>
              </a:spcBef>
              <a:spcAft>
                <a:spcPts val="0"/>
              </a:spcAft>
              <a:buClr>
                <a:schemeClr val="dk1"/>
              </a:buClr>
              <a:buSzPts val="1900"/>
              <a:buNone/>
              <a:defRPr sz="2533" b="1">
                <a:solidFill>
                  <a:schemeClr val="dk1"/>
                </a:solidFill>
              </a:defRPr>
            </a:lvl8pPr>
            <a:lvl9pPr lvl="8" rtl="0">
              <a:spcBef>
                <a:spcPts val="0"/>
              </a:spcBef>
              <a:spcAft>
                <a:spcPts val="0"/>
              </a:spcAft>
              <a:buClr>
                <a:schemeClr val="dk1"/>
              </a:buClr>
              <a:buSzPts val="1900"/>
              <a:buNone/>
              <a:defRPr sz="2533" b="1">
                <a:solidFill>
                  <a:schemeClr val="dk1"/>
                </a:solidFill>
              </a:defRPr>
            </a:lvl9pPr>
          </a:lstStyle>
          <a:p>
            <a:r>
              <a:rPr lang="en-US"/>
              <a:t>Click to edit Master subtitle style</a:t>
            </a:r>
            <a:endParaRPr/>
          </a:p>
        </p:txBody>
      </p:sp>
      <p:sp>
        <p:nvSpPr>
          <p:cNvPr id="71" name="Google Shape;71;p13"/>
          <p:cNvSpPr txBox="1">
            <a:spLocks noGrp="1"/>
          </p:cNvSpPr>
          <p:nvPr>
            <p:ph type="subTitle" idx="6"/>
          </p:nvPr>
        </p:nvSpPr>
        <p:spPr>
          <a:xfrm>
            <a:off x="2648259" y="5070684"/>
            <a:ext cx="2893600" cy="74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2" name="Google Shape;72;p13"/>
          <p:cNvSpPr txBox="1">
            <a:spLocks noGrp="1"/>
          </p:cNvSpPr>
          <p:nvPr>
            <p:ph type="title" idx="7" hasCustomPrompt="1"/>
          </p:nvPr>
        </p:nvSpPr>
        <p:spPr>
          <a:xfrm>
            <a:off x="6650141" y="1884267"/>
            <a:ext cx="1151200" cy="1092400"/>
          </a:xfrm>
          <a:prstGeom prst="rect">
            <a:avLst/>
          </a:prstGeom>
          <a:ln>
            <a:noFill/>
          </a:ln>
          <a:effectLst>
            <a:outerShdw blurRad="342900" dist="19050" dir="5400000"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73" name="Google Shape;73;p13"/>
          <p:cNvSpPr txBox="1">
            <a:spLocks noGrp="1"/>
          </p:cNvSpPr>
          <p:nvPr>
            <p:ph type="subTitle" idx="8"/>
          </p:nvPr>
        </p:nvSpPr>
        <p:spPr>
          <a:xfrm>
            <a:off x="8004525" y="1884251"/>
            <a:ext cx="2893600" cy="109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900"/>
              <a:buNone/>
              <a:defRPr sz="2533" b="1">
                <a:solidFill>
                  <a:schemeClr val="dk1"/>
                </a:solidFill>
              </a:defRPr>
            </a:lvl1pPr>
            <a:lvl2pPr lvl="1" rtl="0">
              <a:spcBef>
                <a:spcPts val="0"/>
              </a:spcBef>
              <a:spcAft>
                <a:spcPts val="0"/>
              </a:spcAft>
              <a:buClr>
                <a:schemeClr val="dk1"/>
              </a:buClr>
              <a:buSzPts val="1900"/>
              <a:buNone/>
              <a:defRPr sz="2533" b="1">
                <a:solidFill>
                  <a:schemeClr val="dk1"/>
                </a:solidFill>
              </a:defRPr>
            </a:lvl2pPr>
            <a:lvl3pPr lvl="2" rtl="0">
              <a:spcBef>
                <a:spcPts val="0"/>
              </a:spcBef>
              <a:spcAft>
                <a:spcPts val="0"/>
              </a:spcAft>
              <a:buClr>
                <a:schemeClr val="dk1"/>
              </a:buClr>
              <a:buSzPts val="1900"/>
              <a:buNone/>
              <a:defRPr sz="2533" b="1">
                <a:solidFill>
                  <a:schemeClr val="dk1"/>
                </a:solidFill>
              </a:defRPr>
            </a:lvl3pPr>
            <a:lvl4pPr lvl="3" rtl="0">
              <a:spcBef>
                <a:spcPts val="0"/>
              </a:spcBef>
              <a:spcAft>
                <a:spcPts val="0"/>
              </a:spcAft>
              <a:buClr>
                <a:schemeClr val="dk1"/>
              </a:buClr>
              <a:buSzPts val="1900"/>
              <a:buNone/>
              <a:defRPr sz="2533" b="1">
                <a:solidFill>
                  <a:schemeClr val="dk1"/>
                </a:solidFill>
              </a:defRPr>
            </a:lvl4pPr>
            <a:lvl5pPr lvl="4" rtl="0">
              <a:spcBef>
                <a:spcPts val="0"/>
              </a:spcBef>
              <a:spcAft>
                <a:spcPts val="0"/>
              </a:spcAft>
              <a:buClr>
                <a:schemeClr val="dk1"/>
              </a:buClr>
              <a:buSzPts val="1900"/>
              <a:buNone/>
              <a:defRPr sz="2533" b="1">
                <a:solidFill>
                  <a:schemeClr val="dk1"/>
                </a:solidFill>
              </a:defRPr>
            </a:lvl5pPr>
            <a:lvl6pPr lvl="5" rtl="0">
              <a:spcBef>
                <a:spcPts val="0"/>
              </a:spcBef>
              <a:spcAft>
                <a:spcPts val="0"/>
              </a:spcAft>
              <a:buClr>
                <a:schemeClr val="dk1"/>
              </a:buClr>
              <a:buSzPts val="1900"/>
              <a:buNone/>
              <a:defRPr sz="2533" b="1">
                <a:solidFill>
                  <a:schemeClr val="dk1"/>
                </a:solidFill>
              </a:defRPr>
            </a:lvl6pPr>
            <a:lvl7pPr lvl="6" rtl="0">
              <a:spcBef>
                <a:spcPts val="0"/>
              </a:spcBef>
              <a:spcAft>
                <a:spcPts val="0"/>
              </a:spcAft>
              <a:buClr>
                <a:schemeClr val="dk1"/>
              </a:buClr>
              <a:buSzPts val="1900"/>
              <a:buNone/>
              <a:defRPr sz="2533" b="1">
                <a:solidFill>
                  <a:schemeClr val="dk1"/>
                </a:solidFill>
              </a:defRPr>
            </a:lvl7pPr>
            <a:lvl8pPr lvl="7" rtl="0">
              <a:spcBef>
                <a:spcPts val="0"/>
              </a:spcBef>
              <a:spcAft>
                <a:spcPts val="0"/>
              </a:spcAft>
              <a:buClr>
                <a:schemeClr val="dk1"/>
              </a:buClr>
              <a:buSzPts val="1900"/>
              <a:buNone/>
              <a:defRPr sz="2533" b="1">
                <a:solidFill>
                  <a:schemeClr val="dk1"/>
                </a:solidFill>
              </a:defRPr>
            </a:lvl8pPr>
            <a:lvl9pPr lvl="8" rtl="0">
              <a:spcBef>
                <a:spcPts val="0"/>
              </a:spcBef>
              <a:spcAft>
                <a:spcPts val="0"/>
              </a:spcAft>
              <a:buClr>
                <a:schemeClr val="dk1"/>
              </a:buClr>
              <a:buSzPts val="1900"/>
              <a:buNone/>
              <a:defRPr sz="2533" b="1">
                <a:solidFill>
                  <a:schemeClr val="dk1"/>
                </a:solidFill>
              </a:defRPr>
            </a:lvl9pPr>
          </a:lstStyle>
          <a:p>
            <a:r>
              <a:rPr lang="en-US"/>
              <a:t>Click to edit Master subtitle style</a:t>
            </a:r>
            <a:endParaRPr/>
          </a:p>
        </p:txBody>
      </p:sp>
      <p:sp>
        <p:nvSpPr>
          <p:cNvPr id="74" name="Google Shape;74;p13"/>
          <p:cNvSpPr txBox="1">
            <a:spLocks noGrp="1"/>
          </p:cNvSpPr>
          <p:nvPr>
            <p:ph type="subTitle" idx="9"/>
          </p:nvPr>
        </p:nvSpPr>
        <p:spPr>
          <a:xfrm>
            <a:off x="8004525" y="2834751"/>
            <a:ext cx="2893600" cy="74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5" name="Google Shape;75;p13"/>
          <p:cNvSpPr txBox="1">
            <a:spLocks noGrp="1"/>
          </p:cNvSpPr>
          <p:nvPr>
            <p:ph type="title" idx="13" hasCustomPrompt="1"/>
          </p:nvPr>
        </p:nvSpPr>
        <p:spPr>
          <a:xfrm>
            <a:off x="6650141" y="4120200"/>
            <a:ext cx="1151200" cy="1092400"/>
          </a:xfrm>
          <a:prstGeom prst="rect">
            <a:avLst/>
          </a:prstGeom>
          <a:ln>
            <a:noFill/>
          </a:ln>
          <a:effectLst>
            <a:outerShdw blurRad="342900" dist="19050" dir="5400000"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76" name="Google Shape;76;p13"/>
          <p:cNvSpPr txBox="1">
            <a:spLocks noGrp="1"/>
          </p:cNvSpPr>
          <p:nvPr>
            <p:ph type="subTitle" idx="14"/>
          </p:nvPr>
        </p:nvSpPr>
        <p:spPr>
          <a:xfrm>
            <a:off x="8004525" y="4120184"/>
            <a:ext cx="2893600" cy="109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900"/>
              <a:buNone/>
              <a:defRPr sz="2533" b="1">
                <a:solidFill>
                  <a:schemeClr val="dk1"/>
                </a:solidFill>
              </a:defRPr>
            </a:lvl1pPr>
            <a:lvl2pPr lvl="1" rtl="0">
              <a:spcBef>
                <a:spcPts val="0"/>
              </a:spcBef>
              <a:spcAft>
                <a:spcPts val="0"/>
              </a:spcAft>
              <a:buClr>
                <a:schemeClr val="dk1"/>
              </a:buClr>
              <a:buSzPts val="1900"/>
              <a:buNone/>
              <a:defRPr sz="2533" b="1">
                <a:solidFill>
                  <a:schemeClr val="dk1"/>
                </a:solidFill>
              </a:defRPr>
            </a:lvl2pPr>
            <a:lvl3pPr lvl="2" rtl="0">
              <a:spcBef>
                <a:spcPts val="0"/>
              </a:spcBef>
              <a:spcAft>
                <a:spcPts val="0"/>
              </a:spcAft>
              <a:buClr>
                <a:schemeClr val="dk1"/>
              </a:buClr>
              <a:buSzPts val="1900"/>
              <a:buNone/>
              <a:defRPr sz="2533" b="1">
                <a:solidFill>
                  <a:schemeClr val="dk1"/>
                </a:solidFill>
              </a:defRPr>
            </a:lvl3pPr>
            <a:lvl4pPr lvl="3" rtl="0">
              <a:spcBef>
                <a:spcPts val="0"/>
              </a:spcBef>
              <a:spcAft>
                <a:spcPts val="0"/>
              </a:spcAft>
              <a:buClr>
                <a:schemeClr val="dk1"/>
              </a:buClr>
              <a:buSzPts val="1900"/>
              <a:buNone/>
              <a:defRPr sz="2533" b="1">
                <a:solidFill>
                  <a:schemeClr val="dk1"/>
                </a:solidFill>
              </a:defRPr>
            </a:lvl4pPr>
            <a:lvl5pPr lvl="4" rtl="0">
              <a:spcBef>
                <a:spcPts val="0"/>
              </a:spcBef>
              <a:spcAft>
                <a:spcPts val="0"/>
              </a:spcAft>
              <a:buClr>
                <a:schemeClr val="dk1"/>
              </a:buClr>
              <a:buSzPts val="1900"/>
              <a:buNone/>
              <a:defRPr sz="2533" b="1">
                <a:solidFill>
                  <a:schemeClr val="dk1"/>
                </a:solidFill>
              </a:defRPr>
            </a:lvl5pPr>
            <a:lvl6pPr lvl="5" rtl="0">
              <a:spcBef>
                <a:spcPts val="0"/>
              </a:spcBef>
              <a:spcAft>
                <a:spcPts val="0"/>
              </a:spcAft>
              <a:buClr>
                <a:schemeClr val="dk1"/>
              </a:buClr>
              <a:buSzPts val="1900"/>
              <a:buNone/>
              <a:defRPr sz="2533" b="1">
                <a:solidFill>
                  <a:schemeClr val="dk1"/>
                </a:solidFill>
              </a:defRPr>
            </a:lvl6pPr>
            <a:lvl7pPr lvl="6" rtl="0">
              <a:spcBef>
                <a:spcPts val="0"/>
              </a:spcBef>
              <a:spcAft>
                <a:spcPts val="0"/>
              </a:spcAft>
              <a:buClr>
                <a:schemeClr val="dk1"/>
              </a:buClr>
              <a:buSzPts val="1900"/>
              <a:buNone/>
              <a:defRPr sz="2533" b="1">
                <a:solidFill>
                  <a:schemeClr val="dk1"/>
                </a:solidFill>
              </a:defRPr>
            </a:lvl7pPr>
            <a:lvl8pPr lvl="7" rtl="0">
              <a:spcBef>
                <a:spcPts val="0"/>
              </a:spcBef>
              <a:spcAft>
                <a:spcPts val="0"/>
              </a:spcAft>
              <a:buClr>
                <a:schemeClr val="dk1"/>
              </a:buClr>
              <a:buSzPts val="1900"/>
              <a:buNone/>
              <a:defRPr sz="2533" b="1">
                <a:solidFill>
                  <a:schemeClr val="dk1"/>
                </a:solidFill>
              </a:defRPr>
            </a:lvl8pPr>
            <a:lvl9pPr lvl="8" rtl="0">
              <a:spcBef>
                <a:spcPts val="0"/>
              </a:spcBef>
              <a:spcAft>
                <a:spcPts val="0"/>
              </a:spcAft>
              <a:buClr>
                <a:schemeClr val="dk1"/>
              </a:buClr>
              <a:buSzPts val="1900"/>
              <a:buNone/>
              <a:defRPr sz="2533" b="1">
                <a:solidFill>
                  <a:schemeClr val="dk1"/>
                </a:solidFill>
              </a:defRPr>
            </a:lvl9pPr>
          </a:lstStyle>
          <a:p>
            <a:r>
              <a:rPr lang="en-US"/>
              <a:t>Click to edit Master subtitle style</a:t>
            </a:r>
            <a:endParaRPr/>
          </a:p>
        </p:txBody>
      </p:sp>
      <p:sp>
        <p:nvSpPr>
          <p:cNvPr id="77" name="Google Shape;77;p13"/>
          <p:cNvSpPr txBox="1">
            <a:spLocks noGrp="1"/>
          </p:cNvSpPr>
          <p:nvPr>
            <p:ph type="subTitle" idx="15"/>
          </p:nvPr>
        </p:nvSpPr>
        <p:spPr>
          <a:xfrm>
            <a:off x="8004525" y="5070684"/>
            <a:ext cx="2893600" cy="74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grpSp>
        <p:nvGrpSpPr>
          <p:cNvPr id="78" name="Google Shape;78;p13"/>
          <p:cNvGrpSpPr/>
          <p:nvPr/>
        </p:nvGrpSpPr>
        <p:grpSpPr>
          <a:xfrm>
            <a:off x="8656718" y="4513451"/>
            <a:ext cx="4857617" cy="3430635"/>
            <a:chOff x="6492538" y="3385088"/>
            <a:chExt cx="3643213" cy="2572976"/>
          </a:xfrm>
        </p:grpSpPr>
        <p:pic>
          <p:nvPicPr>
            <p:cNvPr id="79" name="Google Shape;79;p13"/>
            <p:cNvPicPr preferRelativeResize="0"/>
            <p:nvPr/>
          </p:nvPicPr>
          <p:blipFill rotWithShape="1">
            <a:blip r:embed="rId3">
              <a:alphaModFix/>
            </a:blip>
            <a:srcRect t="10190" b="10198"/>
            <a:stretch/>
          </p:blipFill>
          <p:spPr>
            <a:xfrm rot="10800000" flipH="1">
              <a:off x="8173600" y="3385088"/>
              <a:ext cx="1962150" cy="1562100"/>
            </a:xfrm>
            <a:prstGeom prst="rect">
              <a:avLst/>
            </a:prstGeom>
            <a:noFill/>
            <a:ln>
              <a:noFill/>
            </a:ln>
          </p:spPr>
        </p:pic>
        <p:pic>
          <p:nvPicPr>
            <p:cNvPr id="80" name="Google Shape;80;p13"/>
            <p:cNvPicPr preferRelativeResize="0"/>
            <p:nvPr/>
          </p:nvPicPr>
          <p:blipFill rotWithShape="1">
            <a:blip r:embed="rId4">
              <a:alphaModFix/>
            </a:blip>
            <a:srcRect t="3772" b="3763"/>
            <a:stretch/>
          </p:blipFill>
          <p:spPr>
            <a:xfrm>
              <a:off x="6492538" y="4462638"/>
              <a:ext cx="2695575" cy="1495426"/>
            </a:xfrm>
            <a:prstGeom prst="rect">
              <a:avLst/>
            </a:prstGeom>
            <a:noFill/>
            <a:ln>
              <a:noFill/>
            </a:ln>
          </p:spPr>
        </p:pic>
      </p:grpSp>
    </p:spTree>
    <p:extLst>
      <p:ext uri="{BB962C8B-B14F-4D97-AF65-F5344CB8AC3E}">
        <p14:creationId xmlns:p14="http://schemas.microsoft.com/office/powerpoint/2010/main" val="14074330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83" name="Google Shape;83;p14"/>
          <p:cNvSpPr txBox="1">
            <a:spLocks noGrp="1"/>
          </p:cNvSpPr>
          <p:nvPr>
            <p:ph type="title"/>
          </p:nvPr>
        </p:nvSpPr>
        <p:spPr>
          <a:xfrm>
            <a:off x="2851300" y="3869439"/>
            <a:ext cx="6489600" cy="95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84" name="Google Shape;84;p14"/>
          <p:cNvSpPr txBox="1">
            <a:spLocks noGrp="1"/>
          </p:cNvSpPr>
          <p:nvPr>
            <p:ph type="subTitle" idx="1"/>
          </p:nvPr>
        </p:nvSpPr>
        <p:spPr>
          <a:xfrm>
            <a:off x="2851300" y="2037751"/>
            <a:ext cx="6489600" cy="171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grpSp>
        <p:nvGrpSpPr>
          <p:cNvPr id="85" name="Google Shape;85;p14"/>
          <p:cNvGrpSpPr/>
          <p:nvPr/>
        </p:nvGrpSpPr>
        <p:grpSpPr>
          <a:xfrm>
            <a:off x="-2051167" y="-2341702"/>
            <a:ext cx="14415533" cy="9199703"/>
            <a:chOff x="-1538375" y="-1756277"/>
            <a:chExt cx="10811650" cy="6899777"/>
          </a:xfrm>
        </p:grpSpPr>
        <p:pic>
          <p:nvPicPr>
            <p:cNvPr id="86" name="Google Shape;86;p14"/>
            <p:cNvPicPr preferRelativeResize="0"/>
            <p:nvPr/>
          </p:nvPicPr>
          <p:blipFill rotWithShape="1">
            <a:blip r:embed="rId3">
              <a:alphaModFix/>
            </a:blip>
            <a:srcRect t="6263" b="6263"/>
            <a:stretch/>
          </p:blipFill>
          <p:spPr>
            <a:xfrm flipH="1">
              <a:off x="-1538375" y="2743200"/>
              <a:ext cx="3638550" cy="2400300"/>
            </a:xfrm>
            <a:prstGeom prst="rect">
              <a:avLst/>
            </a:prstGeom>
            <a:noFill/>
            <a:ln>
              <a:noFill/>
            </a:ln>
          </p:spPr>
        </p:pic>
        <p:pic>
          <p:nvPicPr>
            <p:cNvPr id="87" name="Google Shape;87;p14"/>
            <p:cNvPicPr preferRelativeResize="0"/>
            <p:nvPr/>
          </p:nvPicPr>
          <p:blipFill>
            <a:blip r:embed="rId4">
              <a:alphaModFix/>
            </a:blip>
            <a:stretch>
              <a:fillRect/>
            </a:stretch>
          </p:blipFill>
          <p:spPr>
            <a:xfrm rot="-2254934" flipH="1">
              <a:off x="6377151" y="-1271200"/>
              <a:ext cx="2411048" cy="2411048"/>
            </a:xfrm>
            <a:prstGeom prst="rect">
              <a:avLst/>
            </a:prstGeom>
            <a:noFill/>
            <a:ln>
              <a:noFill/>
            </a:ln>
          </p:spPr>
        </p:pic>
      </p:grpSp>
    </p:spTree>
    <p:extLst>
      <p:ext uri="{BB962C8B-B14F-4D97-AF65-F5344CB8AC3E}">
        <p14:creationId xmlns:p14="http://schemas.microsoft.com/office/powerpoint/2010/main" val="29079391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90" name="Google Shape;90;p15"/>
          <p:cNvSpPr txBox="1">
            <a:spLocks noGrp="1"/>
          </p:cNvSpPr>
          <p:nvPr>
            <p:ph type="title"/>
          </p:nvPr>
        </p:nvSpPr>
        <p:spPr>
          <a:xfrm>
            <a:off x="950967" y="1587716"/>
            <a:ext cx="5145200" cy="257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1" name="Google Shape;91;p15"/>
          <p:cNvSpPr txBox="1">
            <a:spLocks noGrp="1"/>
          </p:cNvSpPr>
          <p:nvPr>
            <p:ph type="subTitle" idx="1"/>
          </p:nvPr>
        </p:nvSpPr>
        <p:spPr>
          <a:xfrm>
            <a:off x="950967" y="4165884"/>
            <a:ext cx="5145200" cy="11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2" name="Google Shape;92;p15"/>
          <p:cNvSpPr>
            <a:spLocks noGrp="1"/>
          </p:cNvSpPr>
          <p:nvPr>
            <p:ph type="pic" idx="2"/>
          </p:nvPr>
        </p:nvSpPr>
        <p:spPr>
          <a:xfrm>
            <a:off x="6471467" y="964352"/>
            <a:ext cx="4927200" cy="4929200"/>
          </a:xfrm>
          <a:prstGeom prst="rect">
            <a:avLst/>
          </a:prstGeom>
          <a:noFill/>
          <a:ln>
            <a:noFill/>
          </a:ln>
        </p:spPr>
      </p:sp>
      <p:pic>
        <p:nvPicPr>
          <p:cNvPr id="93" name="Google Shape;93;p15"/>
          <p:cNvPicPr preferRelativeResize="0"/>
          <p:nvPr/>
        </p:nvPicPr>
        <p:blipFill rotWithShape="1">
          <a:blip r:embed="rId3">
            <a:alphaModFix/>
          </a:blip>
          <a:srcRect t="29498" b="29498"/>
          <a:stretch/>
        </p:blipFill>
        <p:spPr>
          <a:xfrm>
            <a:off x="-579000" y="-601200"/>
            <a:ext cx="5108531" cy="2094669"/>
          </a:xfrm>
          <a:prstGeom prst="rect">
            <a:avLst/>
          </a:prstGeom>
          <a:noFill/>
          <a:ln>
            <a:noFill/>
          </a:ln>
        </p:spPr>
      </p:pic>
    </p:spTree>
    <p:extLst>
      <p:ext uri="{BB962C8B-B14F-4D97-AF65-F5344CB8AC3E}">
        <p14:creationId xmlns:p14="http://schemas.microsoft.com/office/powerpoint/2010/main" val="1021096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4"/>
        <p:cNvGrpSpPr/>
        <p:nvPr/>
      </p:nvGrpSpPr>
      <p:grpSpPr>
        <a:xfrm>
          <a:off x="0" y="0"/>
          <a:ext cx="0" cy="0"/>
          <a:chOff x="0" y="0"/>
          <a:chExt cx="0" cy="0"/>
        </a:xfrm>
      </p:grpSpPr>
      <p:pic>
        <p:nvPicPr>
          <p:cNvPr id="95" name="Google Shape;95;p16"/>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96" name="Google Shape;96;p16"/>
          <p:cNvSpPr txBox="1">
            <a:spLocks noGrp="1"/>
          </p:cNvSpPr>
          <p:nvPr>
            <p:ph type="title"/>
          </p:nvPr>
        </p:nvSpPr>
        <p:spPr>
          <a:xfrm>
            <a:off x="1348097" y="719333"/>
            <a:ext cx="3412000" cy="1702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7" name="Google Shape;97;p16"/>
          <p:cNvSpPr txBox="1">
            <a:spLocks noGrp="1"/>
          </p:cNvSpPr>
          <p:nvPr>
            <p:ph type="subTitle" idx="1"/>
          </p:nvPr>
        </p:nvSpPr>
        <p:spPr>
          <a:xfrm>
            <a:off x="1348097" y="2320500"/>
            <a:ext cx="3412000" cy="14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98" name="Google Shape;98;p16"/>
          <p:cNvPicPr preferRelativeResize="0"/>
          <p:nvPr/>
        </p:nvPicPr>
        <p:blipFill>
          <a:blip r:embed="rId3">
            <a:alphaModFix/>
          </a:blip>
          <a:stretch>
            <a:fillRect/>
          </a:stretch>
        </p:blipFill>
        <p:spPr>
          <a:xfrm>
            <a:off x="-2050535" y="2268799"/>
            <a:ext cx="4026200" cy="4026200"/>
          </a:xfrm>
          <a:prstGeom prst="rect">
            <a:avLst/>
          </a:prstGeom>
          <a:noFill/>
          <a:ln>
            <a:noFill/>
          </a:ln>
        </p:spPr>
      </p:pic>
    </p:spTree>
    <p:extLst>
      <p:ext uri="{BB962C8B-B14F-4D97-AF65-F5344CB8AC3E}">
        <p14:creationId xmlns:p14="http://schemas.microsoft.com/office/powerpoint/2010/main" val="35043704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9"/>
        <p:cNvGrpSpPr/>
        <p:nvPr/>
      </p:nvGrpSpPr>
      <p:grpSpPr>
        <a:xfrm>
          <a:off x="0" y="0"/>
          <a:ext cx="0" cy="0"/>
          <a:chOff x="0" y="0"/>
          <a:chExt cx="0" cy="0"/>
        </a:xfrm>
      </p:grpSpPr>
      <p:pic>
        <p:nvPicPr>
          <p:cNvPr id="100" name="Google Shape;100;p17"/>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101" name="Google Shape;101;p17"/>
          <p:cNvSpPr txBox="1">
            <a:spLocks noGrp="1"/>
          </p:cNvSpPr>
          <p:nvPr>
            <p:ph type="title"/>
          </p:nvPr>
        </p:nvSpPr>
        <p:spPr>
          <a:xfrm>
            <a:off x="7521167" y="1811900"/>
            <a:ext cx="3391200" cy="1895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2" name="Google Shape;102;p17"/>
          <p:cNvSpPr txBox="1">
            <a:spLocks noGrp="1"/>
          </p:cNvSpPr>
          <p:nvPr>
            <p:ph type="subTitle" idx="1"/>
          </p:nvPr>
        </p:nvSpPr>
        <p:spPr>
          <a:xfrm>
            <a:off x="7521328" y="3605533"/>
            <a:ext cx="33912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03" name="Google Shape;103;p17"/>
          <p:cNvGrpSpPr/>
          <p:nvPr/>
        </p:nvGrpSpPr>
        <p:grpSpPr>
          <a:xfrm>
            <a:off x="-2448737" y="-3074666"/>
            <a:ext cx="13629103" cy="12723303"/>
            <a:chOff x="-1836553" y="-2306000"/>
            <a:chExt cx="10221827" cy="9542477"/>
          </a:xfrm>
        </p:grpSpPr>
        <p:pic>
          <p:nvPicPr>
            <p:cNvPr id="104" name="Google Shape;104;p17"/>
            <p:cNvPicPr preferRelativeResize="0"/>
            <p:nvPr/>
          </p:nvPicPr>
          <p:blipFill>
            <a:blip r:embed="rId3">
              <a:alphaModFix/>
            </a:blip>
            <a:stretch>
              <a:fillRect/>
            </a:stretch>
          </p:blipFill>
          <p:spPr>
            <a:xfrm>
              <a:off x="4392672" y="-2306000"/>
              <a:ext cx="3992602" cy="3992602"/>
            </a:xfrm>
            <a:prstGeom prst="rect">
              <a:avLst/>
            </a:prstGeom>
            <a:noFill/>
            <a:ln>
              <a:noFill/>
            </a:ln>
          </p:spPr>
        </p:pic>
        <p:pic>
          <p:nvPicPr>
            <p:cNvPr id="105" name="Google Shape;105;p17"/>
            <p:cNvPicPr preferRelativeResize="0"/>
            <p:nvPr/>
          </p:nvPicPr>
          <p:blipFill>
            <a:blip r:embed="rId3">
              <a:alphaModFix/>
            </a:blip>
            <a:stretch>
              <a:fillRect/>
            </a:stretch>
          </p:blipFill>
          <p:spPr>
            <a:xfrm>
              <a:off x="-1836553" y="3243875"/>
              <a:ext cx="3992602" cy="3992602"/>
            </a:xfrm>
            <a:prstGeom prst="rect">
              <a:avLst/>
            </a:prstGeom>
            <a:noFill/>
            <a:ln>
              <a:noFill/>
            </a:ln>
          </p:spPr>
        </p:pic>
      </p:grpSp>
    </p:spTree>
    <p:extLst>
      <p:ext uri="{BB962C8B-B14F-4D97-AF65-F5344CB8AC3E}">
        <p14:creationId xmlns:p14="http://schemas.microsoft.com/office/powerpoint/2010/main" val="37517273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mt="65000"/>
          </a:blip>
          <a:srcRect b="15654"/>
          <a:stretch/>
        </p:blipFill>
        <p:spPr>
          <a:xfrm rot="10800000">
            <a:off x="0" y="0"/>
            <a:ext cx="12192000" cy="6858000"/>
          </a:xfrm>
          <a:prstGeom prst="rect">
            <a:avLst/>
          </a:prstGeom>
          <a:noFill/>
          <a:ln>
            <a:noFill/>
          </a:ln>
        </p:spPr>
      </p:pic>
      <p:sp>
        <p:nvSpPr>
          <p:cNvPr id="108" name="Google Shape;108;p18"/>
          <p:cNvSpPr txBox="1">
            <a:spLocks noGrp="1"/>
          </p:cNvSpPr>
          <p:nvPr>
            <p:ph type="title"/>
          </p:nvPr>
        </p:nvSpPr>
        <p:spPr>
          <a:xfrm>
            <a:off x="960000" y="2406200"/>
            <a:ext cx="4636800" cy="107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9" name="Google Shape;109;p18"/>
          <p:cNvSpPr txBox="1">
            <a:spLocks noGrp="1"/>
          </p:cNvSpPr>
          <p:nvPr>
            <p:ph type="subTitle" idx="1"/>
          </p:nvPr>
        </p:nvSpPr>
        <p:spPr>
          <a:xfrm>
            <a:off x="960000" y="3378200"/>
            <a:ext cx="4636800" cy="10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10" name="Google Shape;110;p18"/>
          <p:cNvGrpSpPr/>
          <p:nvPr/>
        </p:nvGrpSpPr>
        <p:grpSpPr>
          <a:xfrm>
            <a:off x="424533" y="-854800"/>
            <a:ext cx="14953568" cy="9718703"/>
            <a:chOff x="318400" y="-641100"/>
            <a:chExt cx="11215176" cy="7289027"/>
          </a:xfrm>
        </p:grpSpPr>
        <p:grpSp>
          <p:nvGrpSpPr>
            <p:cNvPr id="111" name="Google Shape;111;p18"/>
            <p:cNvGrpSpPr/>
            <p:nvPr/>
          </p:nvGrpSpPr>
          <p:grpSpPr>
            <a:xfrm rot="10800000">
              <a:off x="6795172" y="2655325"/>
              <a:ext cx="4738405" cy="3992602"/>
              <a:chOff x="-2218078" y="-1299100"/>
              <a:chExt cx="4738405" cy="3992602"/>
            </a:xfrm>
          </p:grpSpPr>
          <p:pic>
            <p:nvPicPr>
              <p:cNvPr id="112" name="Google Shape;112;p18"/>
              <p:cNvPicPr preferRelativeResize="0"/>
              <p:nvPr/>
            </p:nvPicPr>
            <p:blipFill>
              <a:blip r:embed="rId3">
                <a:alphaModFix/>
              </a:blip>
              <a:stretch>
                <a:fillRect/>
              </a:stretch>
            </p:blipFill>
            <p:spPr>
              <a:xfrm>
                <a:off x="-2218078" y="-1299100"/>
                <a:ext cx="3992602" cy="3992602"/>
              </a:xfrm>
              <a:prstGeom prst="rect">
                <a:avLst/>
              </a:prstGeom>
              <a:noFill/>
              <a:ln>
                <a:noFill/>
              </a:ln>
            </p:spPr>
          </p:pic>
          <p:pic>
            <p:nvPicPr>
              <p:cNvPr id="113" name="Google Shape;113;p18"/>
              <p:cNvPicPr preferRelativeResize="0"/>
              <p:nvPr/>
            </p:nvPicPr>
            <p:blipFill>
              <a:blip r:embed="rId4">
                <a:alphaModFix/>
              </a:blip>
              <a:stretch>
                <a:fillRect/>
              </a:stretch>
            </p:blipFill>
            <p:spPr>
              <a:xfrm>
                <a:off x="910025" y="-805150"/>
                <a:ext cx="1610302" cy="1610302"/>
              </a:xfrm>
              <a:prstGeom prst="rect">
                <a:avLst/>
              </a:prstGeom>
              <a:noFill/>
              <a:ln>
                <a:noFill/>
              </a:ln>
            </p:spPr>
          </p:pic>
        </p:grpSp>
        <p:pic>
          <p:nvPicPr>
            <p:cNvPr id="114" name="Google Shape;114;p18"/>
            <p:cNvPicPr preferRelativeResize="0"/>
            <p:nvPr/>
          </p:nvPicPr>
          <p:blipFill>
            <a:blip r:embed="rId4">
              <a:alphaModFix/>
            </a:blip>
            <a:stretch>
              <a:fillRect/>
            </a:stretch>
          </p:blipFill>
          <p:spPr>
            <a:xfrm flipH="1">
              <a:off x="318400" y="-641100"/>
              <a:ext cx="1705050" cy="1705050"/>
            </a:xfrm>
            <a:prstGeom prst="rect">
              <a:avLst/>
            </a:prstGeom>
            <a:noFill/>
            <a:ln>
              <a:noFill/>
            </a:ln>
          </p:spPr>
        </p:pic>
      </p:grpSp>
    </p:spTree>
    <p:extLst>
      <p:ext uri="{BB962C8B-B14F-4D97-AF65-F5344CB8AC3E}">
        <p14:creationId xmlns:p14="http://schemas.microsoft.com/office/powerpoint/2010/main" val="385855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1"/>
        <p:cNvGrpSpPr/>
        <p:nvPr/>
      </p:nvGrpSpPr>
      <p:grpSpPr>
        <a:xfrm>
          <a:off x="0" y="0"/>
          <a:ext cx="0" cy="0"/>
          <a:chOff x="0" y="0"/>
          <a:chExt cx="0" cy="0"/>
        </a:xfrm>
      </p:grpSpPr>
      <p:grpSp>
        <p:nvGrpSpPr>
          <p:cNvPr id="532" name="Google Shape;532;p8"/>
          <p:cNvGrpSpPr/>
          <p:nvPr/>
        </p:nvGrpSpPr>
        <p:grpSpPr>
          <a:xfrm>
            <a:off x="-1415399" y="5115201"/>
            <a:ext cx="13769785" cy="2740076"/>
            <a:chOff x="-1061550" y="3836400"/>
            <a:chExt cx="10327339" cy="2055057"/>
          </a:xfrm>
        </p:grpSpPr>
        <p:sp>
          <p:nvSpPr>
            <p:cNvPr id="533" name="Google Shape;533;p8"/>
            <p:cNvSpPr/>
            <p:nvPr/>
          </p:nvSpPr>
          <p:spPr>
            <a:xfrm>
              <a:off x="-1061550" y="383640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8"/>
            <p:cNvSpPr/>
            <p:nvPr/>
          </p:nvSpPr>
          <p:spPr>
            <a:xfrm rot="2700000">
              <a:off x="7896367" y="4571791"/>
              <a:ext cx="1163613" cy="1064101"/>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5" name="Google Shape;535;p8"/>
          <p:cNvGrpSpPr/>
          <p:nvPr/>
        </p:nvGrpSpPr>
        <p:grpSpPr>
          <a:xfrm>
            <a:off x="-254880" y="991062"/>
            <a:ext cx="13695949" cy="6663444"/>
            <a:chOff x="-191160" y="743296"/>
            <a:chExt cx="10271962" cy="4997583"/>
          </a:xfrm>
        </p:grpSpPr>
        <p:grpSp>
          <p:nvGrpSpPr>
            <p:cNvPr id="536" name="Google Shape;536;p8"/>
            <p:cNvGrpSpPr/>
            <p:nvPr/>
          </p:nvGrpSpPr>
          <p:grpSpPr>
            <a:xfrm>
              <a:off x="8413047" y="1481468"/>
              <a:ext cx="494188" cy="463084"/>
              <a:chOff x="1281300" y="2251475"/>
              <a:chExt cx="280025" cy="262400"/>
            </a:xfrm>
          </p:grpSpPr>
          <p:sp>
            <p:nvSpPr>
              <p:cNvPr id="537" name="Google Shape;537;p8"/>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8"/>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8"/>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8"/>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8"/>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2" name="Google Shape;542;p8"/>
            <p:cNvGrpSpPr/>
            <p:nvPr/>
          </p:nvGrpSpPr>
          <p:grpSpPr>
            <a:xfrm>
              <a:off x="-191160" y="1157173"/>
              <a:ext cx="724536" cy="726912"/>
              <a:chOff x="1926550" y="3146625"/>
              <a:chExt cx="301225" cy="302200"/>
            </a:xfrm>
          </p:grpSpPr>
          <p:sp>
            <p:nvSpPr>
              <p:cNvPr id="543" name="Google Shape;543;p8"/>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8"/>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8"/>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8"/>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8"/>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8"/>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8"/>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8"/>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8"/>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8"/>
            <p:cNvGrpSpPr/>
            <p:nvPr/>
          </p:nvGrpSpPr>
          <p:grpSpPr>
            <a:xfrm rot="-2700000">
              <a:off x="8524388" y="2080306"/>
              <a:ext cx="1286279" cy="1296852"/>
              <a:chOff x="5254975" y="-194125"/>
              <a:chExt cx="1286291" cy="1296864"/>
            </a:xfrm>
          </p:grpSpPr>
          <p:sp>
            <p:nvSpPr>
              <p:cNvPr id="553" name="Google Shape;553;p8"/>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4" name="Google Shape;554;p8"/>
              <p:cNvGrpSpPr/>
              <p:nvPr/>
            </p:nvGrpSpPr>
            <p:grpSpPr>
              <a:xfrm>
                <a:off x="5256207" y="-187096"/>
                <a:ext cx="1194991" cy="979137"/>
                <a:chOff x="3398625" y="3024000"/>
                <a:chExt cx="720525" cy="590375"/>
              </a:xfrm>
            </p:grpSpPr>
            <p:sp>
              <p:nvSpPr>
                <p:cNvPr id="555" name="Google Shape;555;p8"/>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8"/>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8"/>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8"/>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8"/>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8"/>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8"/>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8"/>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8"/>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8"/>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8"/>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8"/>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8"/>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8"/>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8"/>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8"/>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8"/>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8"/>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8"/>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8"/>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8"/>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8"/>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8"/>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8"/>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8"/>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8"/>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8"/>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8"/>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8"/>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8"/>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8"/>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8"/>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8"/>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8"/>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8"/>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8"/>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8"/>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8"/>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8"/>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8"/>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8"/>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8"/>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8"/>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8"/>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8"/>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8"/>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8"/>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8"/>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8"/>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8"/>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8"/>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8"/>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8"/>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8"/>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8"/>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8"/>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8"/>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8"/>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8"/>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8"/>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8"/>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8"/>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8"/>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8"/>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8"/>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8"/>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8"/>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8"/>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8"/>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8"/>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8"/>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8"/>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8"/>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8"/>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8"/>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8"/>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8"/>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8"/>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8"/>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8"/>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8"/>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8"/>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8"/>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8"/>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8"/>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8"/>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8"/>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8"/>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8"/>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8"/>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8"/>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8"/>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8"/>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8"/>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8"/>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8"/>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8"/>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8"/>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8"/>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8"/>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8"/>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8"/>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8"/>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8"/>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8"/>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60" name="Google Shape;660;p8"/>
            <p:cNvGrpSpPr/>
            <p:nvPr/>
          </p:nvGrpSpPr>
          <p:grpSpPr>
            <a:xfrm>
              <a:off x="303108" y="4541320"/>
              <a:ext cx="1311785" cy="1199559"/>
              <a:chOff x="263225" y="4401542"/>
              <a:chExt cx="1464372" cy="1339093"/>
            </a:xfrm>
          </p:grpSpPr>
          <p:sp>
            <p:nvSpPr>
              <p:cNvPr id="661" name="Google Shape;661;p8"/>
              <p:cNvSpPr/>
              <p:nvPr/>
            </p:nvSpPr>
            <p:spPr>
              <a:xfrm>
                <a:off x="263225" y="4401542"/>
                <a:ext cx="1464372" cy="1339093"/>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62" name="Google Shape;662;p8"/>
              <p:cNvGrpSpPr/>
              <p:nvPr/>
            </p:nvGrpSpPr>
            <p:grpSpPr>
              <a:xfrm>
                <a:off x="966093" y="4411222"/>
                <a:ext cx="700860" cy="1270891"/>
                <a:chOff x="4635175" y="3032900"/>
                <a:chExt cx="243025" cy="440700"/>
              </a:xfrm>
            </p:grpSpPr>
            <p:sp>
              <p:nvSpPr>
                <p:cNvPr id="663" name="Google Shape;663;p8"/>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8"/>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8"/>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8"/>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8"/>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8"/>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8"/>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8"/>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8"/>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8"/>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8"/>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8"/>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8"/>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8"/>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8"/>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8"/>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8"/>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8"/>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8"/>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8"/>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8"/>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8"/>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8"/>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8"/>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8"/>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8"/>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8"/>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8"/>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8"/>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92" name="Google Shape;692;p8"/>
            <p:cNvGrpSpPr/>
            <p:nvPr/>
          </p:nvGrpSpPr>
          <p:grpSpPr>
            <a:xfrm>
              <a:off x="466129" y="743296"/>
              <a:ext cx="494189" cy="354486"/>
              <a:chOff x="2560975" y="2574850"/>
              <a:chExt cx="265750" cy="190625"/>
            </a:xfrm>
          </p:grpSpPr>
          <p:sp>
            <p:nvSpPr>
              <p:cNvPr id="693" name="Google Shape;693;p8"/>
              <p:cNvSpPr/>
              <p:nvPr/>
            </p:nvSpPr>
            <p:spPr>
              <a:xfrm>
                <a:off x="2592725" y="2574850"/>
                <a:ext cx="234000" cy="190625"/>
              </a:xfrm>
              <a:custGeom>
                <a:avLst/>
                <a:gdLst/>
                <a:ahLst/>
                <a:cxnLst/>
                <a:rect l="l" t="t" r="r" b="b"/>
                <a:pathLst>
                  <a:path w="9360" h="7625" extrusionOk="0">
                    <a:moveTo>
                      <a:pt x="522" y="1"/>
                    </a:moveTo>
                    <a:cubicBezTo>
                      <a:pt x="239" y="1"/>
                      <a:pt x="0" y="233"/>
                      <a:pt x="0" y="516"/>
                    </a:cubicBezTo>
                    <a:lnTo>
                      <a:pt x="0" y="7103"/>
                    </a:lnTo>
                    <a:cubicBezTo>
                      <a:pt x="0" y="7386"/>
                      <a:pt x="239" y="7624"/>
                      <a:pt x="522" y="7624"/>
                    </a:cubicBezTo>
                    <a:lnTo>
                      <a:pt x="8838" y="7624"/>
                    </a:lnTo>
                    <a:cubicBezTo>
                      <a:pt x="9121" y="7624"/>
                      <a:pt x="9360" y="7386"/>
                      <a:pt x="9360" y="7103"/>
                    </a:cubicBezTo>
                    <a:lnTo>
                      <a:pt x="9360" y="516"/>
                    </a:lnTo>
                    <a:cubicBezTo>
                      <a:pt x="9360" y="233"/>
                      <a:pt x="9121"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8"/>
              <p:cNvSpPr/>
              <p:nvPr/>
            </p:nvSpPr>
            <p:spPr>
              <a:xfrm>
                <a:off x="2560975" y="2636250"/>
                <a:ext cx="33025" cy="66150"/>
              </a:xfrm>
              <a:custGeom>
                <a:avLst/>
                <a:gdLst/>
                <a:ahLst/>
                <a:cxnLst/>
                <a:rect l="l" t="t" r="r" b="b"/>
                <a:pathLst>
                  <a:path w="1321" h="2646" extrusionOk="0">
                    <a:moveTo>
                      <a:pt x="1320" y="1"/>
                    </a:moveTo>
                    <a:lnTo>
                      <a:pt x="1" y="1326"/>
                    </a:lnTo>
                    <a:lnTo>
                      <a:pt x="1320" y="2646"/>
                    </a:lnTo>
                    <a:lnTo>
                      <a:pt x="1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8"/>
              <p:cNvSpPr/>
              <p:nvPr/>
            </p:nvSpPr>
            <p:spPr>
              <a:xfrm>
                <a:off x="2729250" y="2606175"/>
                <a:ext cx="46050" cy="128250"/>
              </a:xfrm>
              <a:custGeom>
                <a:avLst/>
                <a:gdLst/>
                <a:ahLst/>
                <a:cxnLst/>
                <a:rect l="l" t="t" r="r" b="b"/>
                <a:pathLst>
                  <a:path w="1842" h="5130" extrusionOk="0">
                    <a:moveTo>
                      <a:pt x="128" y="1"/>
                    </a:moveTo>
                    <a:cubicBezTo>
                      <a:pt x="95" y="28"/>
                      <a:pt x="73" y="78"/>
                      <a:pt x="51" y="134"/>
                    </a:cubicBezTo>
                    <a:cubicBezTo>
                      <a:pt x="29" y="189"/>
                      <a:pt x="17" y="245"/>
                      <a:pt x="12" y="306"/>
                    </a:cubicBezTo>
                    <a:cubicBezTo>
                      <a:pt x="1" y="367"/>
                      <a:pt x="1" y="422"/>
                      <a:pt x="17" y="472"/>
                    </a:cubicBezTo>
                    <a:lnTo>
                      <a:pt x="289" y="538"/>
                    </a:lnTo>
                    <a:cubicBezTo>
                      <a:pt x="400" y="566"/>
                      <a:pt x="483" y="638"/>
                      <a:pt x="528" y="749"/>
                    </a:cubicBezTo>
                    <a:cubicBezTo>
                      <a:pt x="577" y="860"/>
                      <a:pt x="600" y="993"/>
                      <a:pt x="600" y="1137"/>
                    </a:cubicBezTo>
                    <a:lnTo>
                      <a:pt x="600" y="1553"/>
                    </a:lnTo>
                    <a:cubicBezTo>
                      <a:pt x="600" y="1769"/>
                      <a:pt x="655" y="1958"/>
                      <a:pt x="760" y="2146"/>
                    </a:cubicBezTo>
                    <a:cubicBezTo>
                      <a:pt x="860" y="2335"/>
                      <a:pt x="999" y="2468"/>
                      <a:pt x="1176" y="2546"/>
                    </a:cubicBezTo>
                    <a:lnTo>
                      <a:pt x="1176" y="2601"/>
                    </a:lnTo>
                    <a:cubicBezTo>
                      <a:pt x="999" y="2673"/>
                      <a:pt x="860" y="2806"/>
                      <a:pt x="760" y="2995"/>
                    </a:cubicBezTo>
                    <a:cubicBezTo>
                      <a:pt x="655" y="3172"/>
                      <a:pt x="600" y="3377"/>
                      <a:pt x="600" y="3582"/>
                    </a:cubicBezTo>
                    <a:lnTo>
                      <a:pt x="600" y="3993"/>
                    </a:lnTo>
                    <a:cubicBezTo>
                      <a:pt x="600" y="4137"/>
                      <a:pt x="577" y="4270"/>
                      <a:pt x="528" y="4381"/>
                    </a:cubicBezTo>
                    <a:cubicBezTo>
                      <a:pt x="483" y="4492"/>
                      <a:pt x="400" y="4558"/>
                      <a:pt x="289" y="4586"/>
                    </a:cubicBezTo>
                    <a:lnTo>
                      <a:pt x="17" y="4658"/>
                    </a:lnTo>
                    <a:cubicBezTo>
                      <a:pt x="1" y="4708"/>
                      <a:pt x="1" y="4763"/>
                      <a:pt x="12" y="4824"/>
                    </a:cubicBezTo>
                    <a:cubicBezTo>
                      <a:pt x="17" y="4880"/>
                      <a:pt x="29" y="4941"/>
                      <a:pt x="51" y="4996"/>
                    </a:cubicBezTo>
                    <a:cubicBezTo>
                      <a:pt x="73" y="5052"/>
                      <a:pt x="101" y="5102"/>
                      <a:pt x="128" y="5129"/>
                    </a:cubicBezTo>
                    <a:lnTo>
                      <a:pt x="455" y="5085"/>
                    </a:lnTo>
                    <a:cubicBezTo>
                      <a:pt x="705" y="5052"/>
                      <a:pt x="893" y="4941"/>
                      <a:pt x="1049" y="4752"/>
                    </a:cubicBezTo>
                    <a:cubicBezTo>
                      <a:pt x="1193" y="4569"/>
                      <a:pt x="1271" y="4309"/>
                      <a:pt x="1271" y="3993"/>
                    </a:cubicBezTo>
                    <a:lnTo>
                      <a:pt x="1271" y="3560"/>
                    </a:lnTo>
                    <a:cubicBezTo>
                      <a:pt x="1271" y="3366"/>
                      <a:pt x="1320" y="3200"/>
                      <a:pt x="1426" y="3061"/>
                    </a:cubicBezTo>
                    <a:cubicBezTo>
                      <a:pt x="1520" y="2923"/>
                      <a:pt x="1653" y="2834"/>
                      <a:pt x="1803" y="2784"/>
                    </a:cubicBezTo>
                    <a:cubicBezTo>
                      <a:pt x="1825" y="2740"/>
                      <a:pt x="1842" y="2662"/>
                      <a:pt x="1842" y="2562"/>
                    </a:cubicBezTo>
                    <a:cubicBezTo>
                      <a:pt x="1842" y="2468"/>
                      <a:pt x="1825" y="2396"/>
                      <a:pt x="1803" y="2340"/>
                    </a:cubicBezTo>
                    <a:cubicBezTo>
                      <a:pt x="1653" y="2296"/>
                      <a:pt x="1526" y="2202"/>
                      <a:pt x="1426" y="2063"/>
                    </a:cubicBezTo>
                    <a:cubicBezTo>
                      <a:pt x="1320" y="1925"/>
                      <a:pt x="1271" y="1758"/>
                      <a:pt x="1271" y="1564"/>
                    </a:cubicBezTo>
                    <a:lnTo>
                      <a:pt x="1271" y="1132"/>
                    </a:lnTo>
                    <a:cubicBezTo>
                      <a:pt x="1271" y="816"/>
                      <a:pt x="1204" y="561"/>
                      <a:pt x="1049" y="372"/>
                    </a:cubicBezTo>
                    <a:cubicBezTo>
                      <a:pt x="899" y="189"/>
                      <a:pt x="705" y="78"/>
                      <a:pt x="455" y="39"/>
                    </a:cubicBezTo>
                    <a:lnTo>
                      <a:pt x="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8"/>
              <p:cNvSpPr/>
              <p:nvPr/>
            </p:nvSpPr>
            <p:spPr>
              <a:xfrm>
                <a:off x="2645125" y="2606175"/>
                <a:ext cx="45750" cy="128250"/>
              </a:xfrm>
              <a:custGeom>
                <a:avLst/>
                <a:gdLst/>
                <a:ahLst/>
                <a:cxnLst/>
                <a:rect l="l" t="t" r="r" b="b"/>
                <a:pathLst>
                  <a:path w="1830" h="5130" extrusionOk="0">
                    <a:moveTo>
                      <a:pt x="1702" y="1"/>
                    </a:moveTo>
                    <a:lnTo>
                      <a:pt x="1381" y="39"/>
                    </a:lnTo>
                    <a:cubicBezTo>
                      <a:pt x="1137" y="78"/>
                      <a:pt x="932" y="189"/>
                      <a:pt x="788" y="372"/>
                    </a:cubicBezTo>
                    <a:cubicBezTo>
                      <a:pt x="643" y="561"/>
                      <a:pt x="566" y="810"/>
                      <a:pt x="566" y="1132"/>
                    </a:cubicBezTo>
                    <a:lnTo>
                      <a:pt x="566" y="1564"/>
                    </a:lnTo>
                    <a:cubicBezTo>
                      <a:pt x="566" y="1758"/>
                      <a:pt x="516" y="1925"/>
                      <a:pt x="416" y="2063"/>
                    </a:cubicBezTo>
                    <a:cubicBezTo>
                      <a:pt x="316" y="2202"/>
                      <a:pt x="189" y="2296"/>
                      <a:pt x="34" y="2340"/>
                    </a:cubicBezTo>
                    <a:cubicBezTo>
                      <a:pt x="11" y="2390"/>
                      <a:pt x="0" y="2468"/>
                      <a:pt x="0" y="2562"/>
                    </a:cubicBezTo>
                    <a:cubicBezTo>
                      <a:pt x="0" y="2662"/>
                      <a:pt x="11" y="2729"/>
                      <a:pt x="34" y="2784"/>
                    </a:cubicBezTo>
                    <a:cubicBezTo>
                      <a:pt x="189" y="2834"/>
                      <a:pt x="311" y="2923"/>
                      <a:pt x="416" y="3061"/>
                    </a:cubicBezTo>
                    <a:cubicBezTo>
                      <a:pt x="516" y="3200"/>
                      <a:pt x="566" y="3366"/>
                      <a:pt x="566" y="3560"/>
                    </a:cubicBezTo>
                    <a:lnTo>
                      <a:pt x="566" y="3993"/>
                    </a:lnTo>
                    <a:cubicBezTo>
                      <a:pt x="566" y="4320"/>
                      <a:pt x="643" y="4569"/>
                      <a:pt x="788" y="4752"/>
                    </a:cubicBezTo>
                    <a:cubicBezTo>
                      <a:pt x="932" y="4941"/>
                      <a:pt x="1131" y="5052"/>
                      <a:pt x="1381" y="5085"/>
                    </a:cubicBezTo>
                    <a:lnTo>
                      <a:pt x="1702" y="5129"/>
                    </a:lnTo>
                    <a:cubicBezTo>
                      <a:pt x="1741" y="5096"/>
                      <a:pt x="1758" y="5052"/>
                      <a:pt x="1780" y="4996"/>
                    </a:cubicBezTo>
                    <a:cubicBezTo>
                      <a:pt x="1802" y="4941"/>
                      <a:pt x="1813" y="4885"/>
                      <a:pt x="1819" y="4824"/>
                    </a:cubicBezTo>
                    <a:cubicBezTo>
                      <a:pt x="1830" y="4763"/>
                      <a:pt x="1830" y="4708"/>
                      <a:pt x="1813" y="4658"/>
                    </a:cubicBezTo>
                    <a:lnTo>
                      <a:pt x="1542" y="4586"/>
                    </a:lnTo>
                    <a:cubicBezTo>
                      <a:pt x="1431" y="4558"/>
                      <a:pt x="1359" y="4492"/>
                      <a:pt x="1309" y="4381"/>
                    </a:cubicBezTo>
                    <a:cubicBezTo>
                      <a:pt x="1259" y="4270"/>
                      <a:pt x="1237" y="4142"/>
                      <a:pt x="1237" y="3993"/>
                    </a:cubicBezTo>
                    <a:lnTo>
                      <a:pt x="1237" y="3582"/>
                    </a:lnTo>
                    <a:cubicBezTo>
                      <a:pt x="1237" y="3377"/>
                      <a:pt x="1181" y="3183"/>
                      <a:pt x="1081" y="2995"/>
                    </a:cubicBezTo>
                    <a:cubicBezTo>
                      <a:pt x="976" y="2806"/>
                      <a:pt x="838" y="2673"/>
                      <a:pt x="666" y="2601"/>
                    </a:cubicBezTo>
                    <a:lnTo>
                      <a:pt x="666" y="2546"/>
                    </a:lnTo>
                    <a:cubicBezTo>
                      <a:pt x="838" y="2468"/>
                      <a:pt x="976" y="2335"/>
                      <a:pt x="1081" y="2146"/>
                    </a:cubicBezTo>
                    <a:cubicBezTo>
                      <a:pt x="1181" y="1963"/>
                      <a:pt x="1237" y="1758"/>
                      <a:pt x="1237" y="1553"/>
                    </a:cubicBezTo>
                    <a:lnTo>
                      <a:pt x="1237" y="1137"/>
                    </a:lnTo>
                    <a:cubicBezTo>
                      <a:pt x="1237" y="982"/>
                      <a:pt x="1259" y="860"/>
                      <a:pt x="1309" y="749"/>
                    </a:cubicBezTo>
                    <a:cubicBezTo>
                      <a:pt x="1359" y="638"/>
                      <a:pt x="1436" y="566"/>
                      <a:pt x="1542" y="538"/>
                    </a:cubicBezTo>
                    <a:lnTo>
                      <a:pt x="1813" y="472"/>
                    </a:lnTo>
                    <a:cubicBezTo>
                      <a:pt x="1830" y="422"/>
                      <a:pt x="1830" y="367"/>
                      <a:pt x="1819" y="306"/>
                    </a:cubicBezTo>
                    <a:cubicBezTo>
                      <a:pt x="1813" y="250"/>
                      <a:pt x="1802" y="189"/>
                      <a:pt x="1780" y="134"/>
                    </a:cubicBezTo>
                    <a:cubicBezTo>
                      <a:pt x="1758" y="78"/>
                      <a:pt x="1730" y="34"/>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97" name="Google Shape;697;p8"/>
          <p:cNvSpPr txBox="1">
            <a:spLocks noGrp="1"/>
          </p:cNvSpPr>
          <p:nvPr>
            <p:ph type="title"/>
          </p:nvPr>
        </p:nvSpPr>
        <p:spPr>
          <a:xfrm>
            <a:off x="2358067" y="1742800"/>
            <a:ext cx="74760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2785559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grpSp>
        <p:nvGrpSpPr>
          <p:cNvPr id="117" name="Google Shape;117;p19"/>
          <p:cNvGrpSpPr/>
          <p:nvPr/>
        </p:nvGrpSpPr>
        <p:grpSpPr>
          <a:xfrm flipH="1">
            <a:off x="-3148700" y="45401"/>
            <a:ext cx="16533035" cy="8854369"/>
            <a:chOff x="-1295850" y="120000"/>
            <a:chExt cx="12399776" cy="6640777"/>
          </a:xfrm>
        </p:grpSpPr>
        <p:grpSp>
          <p:nvGrpSpPr>
            <p:cNvPr id="118" name="Google Shape;118;p19"/>
            <p:cNvGrpSpPr/>
            <p:nvPr/>
          </p:nvGrpSpPr>
          <p:grpSpPr>
            <a:xfrm rot="10800000">
              <a:off x="6795172" y="2768175"/>
              <a:ext cx="4308755" cy="3992602"/>
              <a:chOff x="-1788428" y="-1411950"/>
              <a:chExt cx="4308755" cy="3992602"/>
            </a:xfrm>
          </p:grpSpPr>
          <p:pic>
            <p:nvPicPr>
              <p:cNvPr id="119" name="Google Shape;119;p19"/>
              <p:cNvPicPr preferRelativeResize="0"/>
              <p:nvPr/>
            </p:nvPicPr>
            <p:blipFill>
              <a:blip r:embed="rId3">
                <a:alphaModFix/>
              </a:blip>
              <a:stretch>
                <a:fillRect/>
              </a:stretch>
            </p:blipFill>
            <p:spPr>
              <a:xfrm rot="10800000">
                <a:off x="-1788428" y="-1411950"/>
                <a:ext cx="3992602" cy="3992602"/>
              </a:xfrm>
              <a:prstGeom prst="rect">
                <a:avLst/>
              </a:prstGeom>
              <a:noFill/>
              <a:ln>
                <a:noFill/>
              </a:ln>
            </p:spPr>
          </p:pic>
          <p:pic>
            <p:nvPicPr>
              <p:cNvPr id="120" name="Google Shape;120;p19"/>
              <p:cNvPicPr preferRelativeResize="0"/>
              <p:nvPr/>
            </p:nvPicPr>
            <p:blipFill>
              <a:blip r:embed="rId4">
                <a:alphaModFix/>
              </a:blip>
              <a:stretch>
                <a:fillRect/>
              </a:stretch>
            </p:blipFill>
            <p:spPr>
              <a:xfrm>
                <a:off x="910025" y="-805150"/>
                <a:ext cx="1610302" cy="1610302"/>
              </a:xfrm>
              <a:prstGeom prst="rect">
                <a:avLst/>
              </a:prstGeom>
              <a:noFill/>
              <a:ln>
                <a:noFill/>
              </a:ln>
            </p:spPr>
          </p:pic>
        </p:grpSp>
        <p:pic>
          <p:nvPicPr>
            <p:cNvPr id="121" name="Google Shape;121;p19"/>
            <p:cNvPicPr preferRelativeResize="0"/>
            <p:nvPr/>
          </p:nvPicPr>
          <p:blipFill>
            <a:blip r:embed="rId4">
              <a:alphaModFix/>
            </a:blip>
            <a:stretch>
              <a:fillRect/>
            </a:stretch>
          </p:blipFill>
          <p:spPr>
            <a:xfrm flipH="1">
              <a:off x="-1295850" y="120000"/>
              <a:ext cx="1705050" cy="1705050"/>
            </a:xfrm>
            <a:prstGeom prst="rect">
              <a:avLst/>
            </a:prstGeom>
            <a:noFill/>
            <a:ln>
              <a:noFill/>
            </a:ln>
          </p:spPr>
        </p:pic>
      </p:grpSp>
      <p:sp>
        <p:nvSpPr>
          <p:cNvPr id="122" name="Google Shape;122;p19"/>
          <p:cNvSpPr txBox="1">
            <a:spLocks noGrp="1"/>
          </p:cNvSpPr>
          <p:nvPr>
            <p:ph type="title"/>
          </p:nvPr>
        </p:nvSpPr>
        <p:spPr>
          <a:xfrm>
            <a:off x="977799" y="620064"/>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3" name="Google Shape;123;p19"/>
          <p:cNvSpPr txBox="1">
            <a:spLocks noGrp="1"/>
          </p:cNvSpPr>
          <p:nvPr>
            <p:ph type="body" idx="1"/>
          </p:nvPr>
        </p:nvSpPr>
        <p:spPr>
          <a:xfrm>
            <a:off x="946000" y="1665567"/>
            <a:ext cx="10300000" cy="4070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accent1"/>
              </a:buClr>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5388935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24"/>
        <p:cNvGrpSpPr/>
        <p:nvPr/>
      </p:nvGrpSpPr>
      <p:grpSpPr>
        <a:xfrm>
          <a:off x="0" y="0"/>
          <a:ext cx="0" cy="0"/>
          <a:chOff x="0" y="0"/>
          <a:chExt cx="0" cy="0"/>
        </a:xfrm>
      </p:grpSpPr>
      <p:pic>
        <p:nvPicPr>
          <p:cNvPr id="125" name="Google Shape;125;p20"/>
          <p:cNvPicPr preferRelativeResize="0"/>
          <p:nvPr/>
        </p:nvPicPr>
        <p:blipFill rotWithShape="1">
          <a:blip r:embed="rId2">
            <a:alphaModFix amt="65000"/>
          </a:blip>
          <a:srcRect b="15654"/>
          <a:stretch/>
        </p:blipFill>
        <p:spPr>
          <a:xfrm rot="10800000">
            <a:off x="0" y="0"/>
            <a:ext cx="12192000" cy="6858000"/>
          </a:xfrm>
          <a:prstGeom prst="rect">
            <a:avLst/>
          </a:prstGeom>
          <a:noFill/>
          <a:ln>
            <a:noFill/>
          </a:ln>
        </p:spPr>
      </p:pic>
      <p:sp>
        <p:nvSpPr>
          <p:cNvPr id="126" name="Google Shape;126;p20"/>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7" name="Google Shape;127;p20"/>
          <p:cNvSpPr txBox="1">
            <a:spLocks noGrp="1"/>
          </p:cNvSpPr>
          <p:nvPr>
            <p:ph type="subTitle" idx="1"/>
          </p:nvPr>
        </p:nvSpPr>
        <p:spPr>
          <a:xfrm>
            <a:off x="6619029" y="3974431"/>
            <a:ext cx="37312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8" name="Google Shape;128;p20"/>
          <p:cNvSpPr txBox="1">
            <a:spLocks noGrp="1"/>
          </p:cNvSpPr>
          <p:nvPr>
            <p:ph type="subTitle" idx="2"/>
          </p:nvPr>
        </p:nvSpPr>
        <p:spPr>
          <a:xfrm>
            <a:off x="1842133" y="3974431"/>
            <a:ext cx="37312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9" name="Google Shape;129;p20"/>
          <p:cNvSpPr txBox="1">
            <a:spLocks noGrp="1"/>
          </p:cNvSpPr>
          <p:nvPr>
            <p:ph type="subTitle" idx="3"/>
          </p:nvPr>
        </p:nvSpPr>
        <p:spPr>
          <a:xfrm>
            <a:off x="1842133" y="3578933"/>
            <a:ext cx="3731200" cy="4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30" name="Google Shape;130;p20"/>
          <p:cNvSpPr txBox="1">
            <a:spLocks noGrp="1"/>
          </p:cNvSpPr>
          <p:nvPr>
            <p:ph type="subTitle" idx="4"/>
          </p:nvPr>
        </p:nvSpPr>
        <p:spPr>
          <a:xfrm>
            <a:off x="6619029" y="3578933"/>
            <a:ext cx="3731200" cy="4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grpSp>
        <p:nvGrpSpPr>
          <p:cNvPr id="131" name="Google Shape;131;p20"/>
          <p:cNvGrpSpPr/>
          <p:nvPr/>
        </p:nvGrpSpPr>
        <p:grpSpPr>
          <a:xfrm flipH="1">
            <a:off x="-1424633" y="2759101"/>
            <a:ext cx="3594100" cy="4098883"/>
            <a:chOff x="6158413" y="2883901"/>
            <a:chExt cx="2695575" cy="3074162"/>
          </a:xfrm>
        </p:grpSpPr>
        <p:pic>
          <p:nvPicPr>
            <p:cNvPr id="132" name="Google Shape;132;p20"/>
            <p:cNvPicPr preferRelativeResize="0"/>
            <p:nvPr/>
          </p:nvPicPr>
          <p:blipFill rotWithShape="1">
            <a:blip r:embed="rId3">
              <a:alphaModFix/>
            </a:blip>
            <a:srcRect t="10190" b="10198"/>
            <a:stretch/>
          </p:blipFill>
          <p:spPr>
            <a:xfrm rot="8524559" flipH="1">
              <a:off x="7139140" y="3208407"/>
              <a:ext cx="1453575" cy="1157251"/>
            </a:xfrm>
            <a:prstGeom prst="rect">
              <a:avLst/>
            </a:prstGeom>
            <a:noFill/>
            <a:ln>
              <a:noFill/>
            </a:ln>
          </p:spPr>
        </p:pic>
        <p:pic>
          <p:nvPicPr>
            <p:cNvPr id="133" name="Google Shape;133;p20"/>
            <p:cNvPicPr preferRelativeResize="0"/>
            <p:nvPr/>
          </p:nvPicPr>
          <p:blipFill rotWithShape="1">
            <a:blip r:embed="rId4">
              <a:alphaModFix/>
            </a:blip>
            <a:srcRect t="3772" b="3763"/>
            <a:stretch/>
          </p:blipFill>
          <p:spPr>
            <a:xfrm>
              <a:off x="6158413" y="4462638"/>
              <a:ext cx="2695575" cy="1495426"/>
            </a:xfrm>
            <a:prstGeom prst="rect">
              <a:avLst/>
            </a:prstGeom>
            <a:noFill/>
            <a:ln>
              <a:noFill/>
            </a:ln>
          </p:spPr>
        </p:pic>
      </p:grpSp>
    </p:spTree>
    <p:extLst>
      <p:ext uri="{BB962C8B-B14F-4D97-AF65-F5344CB8AC3E}">
        <p14:creationId xmlns:p14="http://schemas.microsoft.com/office/powerpoint/2010/main" val="20238714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136" name="Google Shape;136;p21"/>
          <p:cNvSpPr txBox="1">
            <a:spLocks noGrp="1"/>
          </p:cNvSpPr>
          <p:nvPr>
            <p:ph type="title"/>
          </p:nvPr>
        </p:nvSpPr>
        <p:spPr>
          <a:xfrm>
            <a:off x="977799" y="620064"/>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7" name="Google Shape;137;p21"/>
          <p:cNvSpPr txBox="1">
            <a:spLocks noGrp="1"/>
          </p:cNvSpPr>
          <p:nvPr>
            <p:ph type="subTitle" idx="1"/>
          </p:nvPr>
        </p:nvSpPr>
        <p:spPr>
          <a:xfrm>
            <a:off x="8300993" y="4737839"/>
            <a:ext cx="2926000" cy="8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8" name="Google Shape;138;p21"/>
          <p:cNvSpPr txBox="1">
            <a:spLocks noGrp="1"/>
          </p:cNvSpPr>
          <p:nvPr>
            <p:ph type="subTitle" idx="2"/>
          </p:nvPr>
        </p:nvSpPr>
        <p:spPr>
          <a:xfrm>
            <a:off x="972337" y="2614405"/>
            <a:ext cx="2926000" cy="80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21"/>
          <p:cNvSpPr txBox="1">
            <a:spLocks noGrp="1"/>
          </p:cNvSpPr>
          <p:nvPr>
            <p:ph type="subTitle" idx="3"/>
          </p:nvPr>
        </p:nvSpPr>
        <p:spPr>
          <a:xfrm>
            <a:off x="972337" y="2294267"/>
            <a:ext cx="2926000" cy="49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40" name="Google Shape;140;p21"/>
          <p:cNvSpPr txBox="1">
            <a:spLocks noGrp="1"/>
          </p:cNvSpPr>
          <p:nvPr>
            <p:ph type="subTitle" idx="4"/>
          </p:nvPr>
        </p:nvSpPr>
        <p:spPr>
          <a:xfrm>
            <a:off x="8300995" y="4417700"/>
            <a:ext cx="2926000" cy="49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41" name="Google Shape;141;p21"/>
          <p:cNvSpPr>
            <a:spLocks noGrp="1"/>
          </p:cNvSpPr>
          <p:nvPr>
            <p:ph type="pic" idx="5"/>
          </p:nvPr>
        </p:nvSpPr>
        <p:spPr>
          <a:xfrm>
            <a:off x="5789789" y="3824556"/>
            <a:ext cx="2308000" cy="2308000"/>
          </a:xfrm>
          <a:prstGeom prst="ellipse">
            <a:avLst/>
          </a:prstGeom>
          <a:noFill/>
          <a:ln>
            <a:noFill/>
          </a:ln>
          <a:effectLst>
            <a:outerShdw blurRad="342900" dist="19050" dir="5400000" algn="bl" rotWithShape="0">
              <a:schemeClr val="accent2">
                <a:alpha val="40000"/>
              </a:schemeClr>
            </a:outerShdw>
          </a:effectLst>
        </p:spPr>
      </p:sp>
      <p:sp>
        <p:nvSpPr>
          <p:cNvPr id="142" name="Google Shape;142;p21"/>
          <p:cNvSpPr>
            <a:spLocks noGrp="1"/>
          </p:cNvSpPr>
          <p:nvPr>
            <p:ph type="pic" idx="6"/>
          </p:nvPr>
        </p:nvSpPr>
        <p:spPr>
          <a:xfrm>
            <a:off x="4114361" y="1701133"/>
            <a:ext cx="2308000" cy="2308000"/>
          </a:xfrm>
          <a:prstGeom prst="ellipse">
            <a:avLst/>
          </a:prstGeom>
          <a:noFill/>
          <a:ln>
            <a:noFill/>
          </a:ln>
          <a:effectLst>
            <a:outerShdw blurRad="342900" dist="19050" dir="5400000" algn="bl" rotWithShape="0">
              <a:schemeClr val="accent2">
                <a:alpha val="40000"/>
              </a:schemeClr>
            </a:outerShdw>
          </a:effectLst>
        </p:spPr>
      </p:sp>
      <p:grpSp>
        <p:nvGrpSpPr>
          <p:cNvPr id="143" name="Google Shape;143;p21"/>
          <p:cNvGrpSpPr/>
          <p:nvPr/>
        </p:nvGrpSpPr>
        <p:grpSpPr>
          <a:xfrm flipH="1">
            <a:off x="-914699" y="0"/>
            <a:ext cx="14512617" cy="7010451"/>
            <a:chOff x="-2412925" y="814575"/>
            <a:chExt cx="10884463" cy="5257838"/>
          </a:xfrm>
        </p:grpSpPr>
        <p:pic>
          <p:nvPicPr>
            <p:cNvPr id="144" name="Google Shape;144;p21"/>
            <p:cNvPicPr preferRelativeResize="0"/>
            <p:nvPr/>
          </p:nvPicPr>
          <p:blipFill rotWithShape="1">
            <a:blip r:embed="rId3">
              <a:alphaModFix/>
            </a:blip>
            <a:srcRect t="10190" b="10198"/>
            <a:stretch/>
          </p:blipFill>
          <p:spPr>
            <a:xfrm rot="10800000">
              <a:off x="-2412925" y="814575"/>
              <a:ext cx="1962150" cy="1562100"/>
            </a:xfrm>
            <a:prstGeom prst="rect">
              <a:avLst/>
            </a:prstGeom>
            <a:noFill/>
            <a:ln>
              <a:noFill/>
            </a:ln>
          </p:spPr>
        </p:pic>
        <p:pic>
          <p:nvPicPr>
            <p:cNvPr id="145" name="Google Shape;145;p21"/>
            <p:cNvPicPr preferRelativeResize="0"/>
            <p:nvPr/>
          </p:nvPicPr>
          <p:blipFill rotWithShape="1">
            <a:blip r:embed="rId4">
              <a:alphaModFix/>
            </a:blip>
            <a:srcRect t="3772" b="3763"/>
            <a:stretch/>
          </p:blipFill>
          <p:spPr>
            <a:xfrm>
              <a:off x="5775963" y="4576988"/>
              <a:ext cx="2695575" cy="1495426"/>
            </a:xfrm>
            <a:prstGeom prst="rect">
              <a:avLst/>
            </a:prstGeom>
            <a:noFill/>
            <a:ln>
              <a:noFill/>
            </a:ln>
          </p:spPr>
        </p:pic>
      </p:grpSp>
    </p:spTree>
    <p:extLst>
      <p:ext uri="{BB962C8B-B14F-4D97-AF65-F5344CB8AC3E}">
        <p14:creationId xmlns:p14="http://schemas.microsoft.com/office/powerpoint/2010/main" val="4193782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6"/>
        <p:cNvGrpSpPr/>
        <p:nvPr/>
      </p:nvGrpSpPr>
      <p:grpSpPr>
        <a:xfrm>
          <a:off x="0" y="0"/>
          <a:ext cx="0" cy="0"/>
          <a:chOff x="0" y="0"/>
          <a:chExt cx="0" cy="0"/>
        </a:xfrm>
      </p:grpSpPr>
      <p:pic>
        <p:nvPicPr>
          <p:cNvPr id="147" name="Google Shape;147;p22"/>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148" name="Google Shape;148;p22"/>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9" name="Google Shape;149;p22"/>
          <p:cNvSpPr txBox="1">
            <a:spLocks noGrp="1"/>
          </p:cNvSpPr>
          <p:nvPr>
            <p:ph type="subTitle" idx="1"/>
          </p:nvPr>
        </p:nvSpPr>
        <p:spPr>
          <a:xfrm>
            <a:off x="1250167" y="3466304"/>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0" name="Google Shape;150;p22"/>
          <p:cNvSpPr txBox="1">
            <a:spLocks noGrp="1"/>
          </p:cNvSpPr>
          <p:nvPr>
            <p:ph type="subTitle" idx="2"/>
          </p:nvPr>
        </p:nvSpPr>
        <p:spPr>
          <a:xfrm>
            <a:off x="4645800" y="43154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1" name="Google Shape;151;p22"/>
          <p:cNvSpPr txBox="1">
            <a:spLocks noGrp="1"/>
          </p:cNvSpPr>
          <p:nvPr>
            <p:ph type="subTitle" idx="3"/>
          </p:nvPr>
        </p:nvSpPr>
        <p:spPr>
          <a:xfrm>
            <a:off x="8041433" y="3466304"/>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2"/>
          <p:cNvSpPr txBox="1">
            <a:spLocks noGrp="1"/>
          </p:cNvSpPr>
          <p:nvPr>
            <p:ph type="subTitle" idx="4"/>
          </p:nvPr>
        </p:nvSpPr>
        <p:spPr>
          <a:xfrm>
            <a:off x="1250167" y="3045900"/>
            <a:ext cx="2900400" cy="51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53" name="Google Shape;153;p22"/>
          <p:cNvSpPr txBox="1">
            <a:spLocks noGrp="1"/>
          </p:cNvSpPr>
          <p:nvPr>
            <p:ph type="subTitle" idx="5"/>
          </p:nvPr>
        </p:nvSpPr>
        <p:spPr>
          <a:xfrm>
            <a:off x="4645797" y="3895067"/>
            <a:ext cx="2900400" cy="51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54" name="Google Shape;154;p22"/>
          <p:cNvSpPr txBox="1">
            <a:spLocks noGrp="1"/>
          </p:cNvSpPr>
          <p:nvPr>
            <p:ph type="subTitle" idx="6"/>
          </p:nvPr>
        </p:nvSpPr>
        <p:spPr>
          <a:xfrm>
            <a:off x="8041433" y="3045900"/>
            <a:ext cx="2900400" cy="51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grpSp>
        <p:nvGrpSpPr>
          <p:cNvPr id="155" name="Google Shape;155;p22"/>
          <p:cNvGrpSpPr/>
          <p:nvPr/>
        </p:nvGrpSpPr>
        <p:grpSpPr>
          <a:xfrm>
            <a:off x="-427835" y="5005900"/>
            <a:ext cx="13047664" cy="3285531"/>
            <a:chOff x="-320876" y="3754425"/>
            <a:chExt cx="9785748" cy="2464148"/>
          </a:xfrm>
        </p:grpSpPr>
        <p:pic>
          <p:nvPicPr>
            <p:cNvPr id="156" name="Google Shape;156;p22"/>
            <p:cNvPicPr preferRelativeResize="0"/>
            <p:nvPr/>
          </p:nvPicPr>
          <p:blipFill>
            <a:blip r:embed="rId3">
              <a:alphaModFix/>
            </a:blip>
            <a:stretch>
              <a:fillRect/>
            </a:stretch>
          </p:blipFill>
          <p:spPr>
            <a:xfrm>
              <a:off x="7000724" y="3754425"/>
              <a:ext cx="2464148" cy="2464148"/>
            </a:xfrm>
            <a:prstGeom prst="rect">
              <a:avLst/>
            </a:prstGeom>
            <a:noFill/>
            <a:ln>
              <a:noFill/>
            </a:ln>
          </p:spPr>
        </p:pic>
        <p:pic>
          <p:nvPicPr>
            <p:cNvPr id="157" name="Google Shape;157;p22"/>
            <p:cNvPicPr preferRelativeResize="0"/>
            <p:nvPr/>
          </p:nvPicPr>
          <p:blipFill>
            <a:blip r:embed="rId3">
              <a:alphaModFix/>
            </a:blip>
            <a:stretch>
              <a:fillRect/>
            </a:stretch>
          </p:blipFill>
          <p:spPr>
            <a:xfrm flipH="1">
              <a:off x="-320876" y="3754425"/>
              <a:ext cx="2464148" cy="2464148"/>
            </a:xfrm>
            <a:prstGeom prst="rect">
              <a:avLst/>
            </a:prstGeom>
            <a:noFill/>
            <a:ln>
              <a:noFill/>
            </a:ln>
          </p:spPr>
        </p:pic>
      </p:grpSp>
    </p:spTree>
    <p:extLst>
      <p:ext uri="{BB962C8B-B14F-4D97-AF65-F5344CB8AC3E}">
        <p14:creationId xmlns:p14="http://schemas.microsoft.com/office/powerpoint/2010/main" val="25568981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8"/>
        <p:cNvGrpSpPr/>
        <p:nvPr/>
      </p:nvGrpSpPr>
      <p:grpSpPr>
        <a:xfrm>
          <a:off x="0" y="0"/>
          <a:ext cx="0" cy="0"/>
          <a:chOff x="0" y="0"/>
          <a:chExt cx="0" cy="0"/>
        </a:xfrm>
      </p:grpSpPr>
      <p:pic>
        <p:nvPicPr>
          <p:cNvPr id="159" name="Google Shape;159;p23"/>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160" name="Google Shape;160;p23"/>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1" name="Google Shape;161;p23"/>
          <p:cNvSpPr txBox="1">
            <a:spLocks noGrp="1"/>
          </p:cNvSpPr>
          <p:nvPr>
            <p:ph type="subTitle" idx="1"/>
          </p:nvPr>
        </p:nvSpPr>
        <p:spPr>
          <a:xfrm>
            <a:off x="2652484" y="2994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2" name="Google Shape;162;p23"/>
          <p:cNvSpPr txBox="1">
            <a:spLocks noGrp="1"/>
          </p:cNvSpPr>
          <p:nvPr>
            <p:ph type="subTitle" idx="2"/>
          </p:nvPr>
        </p:nvSpPr>
        <p:spPr>
          <a:xfrm>
            <a:off x="6901921" y="2994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23"/>
          <p:cNvSpPr txBox="1">
            <a:spLocks noGrp="1"/>
          </p:cNvSpPr>
          <p:nvPr>
            <p:ph type="subTitle" idx="3"/>
          </p:nvPr>
        </p:nvSpPr>
        <p:spPr>
          <a:xfrm>
            <a:off x="2652484" y="5245367"/>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4" name="Google Shape;164;p23"/>
          <p:cNvSpPr txBox="1">
            <a:spLocks noGrp="1"/>
          </p:cNvSpPr>
          <p:nvPr>
            <p:ph type="subTitle" idx="4"/>
          </p:nvPr>
        </p:nvSpPr>
        <p:spPr>
          <a:xfrm>
            <a:off x="6901921" y="5245367"/>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23"/>
          <p:cNvSpPr txBox="1">
            <a:spLocks noGrp="1"/>
          </p:cNvSpPr>
          <p:nvPr>
            <p:ph type="subTitle" idx="5"/>
          </p:nvPr>
        </p:nvSpPr>
        <p:spPr>
          <a:xfrm>
            <a:off x="2652500" y="2468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66" name="Google Shape;166;p23"/>
          <p:cNvSpPr txBox="1">
            <a:spLocks noGrp="1"/>
          </p:cNvSpPr>
          <p:nvPr>
            <p:ph type="subTitle" idx="6"/>
          </p:nvPr>
        </p:nvSpPr>
        <p:spPr>
          <a:xfrm>
            <a:off x="2652500" y="4718933"/>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67" name="Google Shape;167;p23"/>
          <p:cNvSpPr txBox="1">
            <a:spLocks noGrp="1"/>
          </p:cNvSpPr>
          <p:nvPr>
            <p:ph type="subTitle" idx="7"/>
          </p:nvPr>
        </p:nvSpPr>
        <p:spPr>
          <a:xfrm>
            <a:off x="6901933" y="2468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68" name="Google Shape;168;p23"/>
          <p:cNvSpPr txBox="1">
            <a:spLocks noGrp="1"/>
          </p:cNvSpPr>
          <p:nvPr>
            <p:ph type="subTitle" idx="8"/>
          </p:nvPr>
        </p:nvSpPr>
        <p:spPr>
          <a:xfrm>
            <a:off x="6901933" y="4718933"/>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grpSp>
        <p:nvGrpSpPr>
          <p:cNvPr id="169" name="Google Shape;169;p23"/>
          <p:cNvGrpSpPr/>
          <p:nvPr/>
        </p:nvGrpSpPr>
        <p:grpSpPr>
          <a:xfrm>
            <a:off x="-2732615" y="1666461"/>
            <a:ext cx="16108000" cy="6647331"/>
            <a:chOff x="-2049461" y="1249846"/>
            <a:chExt cx="12081000" cy="4985498"/>
          </a:xfrm>
        </p:grpSpPr>
        <p:pic>
          <p:nvPicPr>
            <p:cNvPr id="170" name="Google Shape;170;p23"/>
            <p:cNvPicPr preferRelativeResize="0"/>
            <p:nvPr/>
          </p:nvPicPr>
          <p:blipFill rotWithShape="1">
            <a:blip r:embed="rId3">
              <a:alphaModFix/>
            </a:blip>
            <a:srcRect t="21012" b="21006"/>
            <a:stretch/>
          </p:blipFill>
          <p:spPr>
            <a:xfrm>
              <a:off x="-2049461" y="1249846"/>
              <a:ext cx="3734925" cy="2165498"/>
            </a:xfrm>
            <a:prstGeom prst="rect">
              <a:avLst/>
            </a:prstGeom>
            <a:noFill/>
            <a:ln>
              <a:noFill/>
            </a:ln>
          </p:spPr>
        </p:pic>
        <p:pic>
          <p:nvPicPr>
            <p:cNvPr id="171" name="Google Shape;171;p23"/>
            <p:cNvPicPr preferRelativeResize="0"/>
            <p:nvPr/>
          </p:nvPicPr>
          <p:blipFill rotWithShape="1">
            <a:blip r:embed="rId3">
              <a:alphaModFix/>
            </a:blip>
            <a:srcRect t="21012" b="21006"/>
            <a:stretch/>
          </p:blipFill>
          <p:spPr>
            <a:xfrm>
              <a:off x="6296614" y="4069846"/>
              <a:ext cx="3734925" cy="2165498"/>
            </a:xfrm>
            <a:prstGeom prst="rect">
              <a:avLst/>
            </a:prstGeom>
            <a:noFill/>
            <a:ln>
              <a:noFill/>
            </a:ln>
          </p:spPr>
        </p:pic>
      </p:grpSp>
    </p:spTree>
    <p:extLst>
      <p:ext uri="{BB962C8B-B14F-4D97-AF65-F5344CB8AC3E}">
        <p14:creationId xmlns:p14="http://schemas.microsoft.com/office/powerpoint/2010/main" val="4046859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174" name="Google Shape;174;p24"/>
          <p:cNvSpPr txBox="1">
            <a:spLocks noGrp="1"/>
          </p:cNvSpPr>
          <p:nvPr>
            <p:ph type="title"/>
          </p:nvPr>
        </p:nvSpPr>
        <p:spPr>
          <a:xfrm>
            <a:off x="977799" y="620064"/>
            <a:ext cx="10241200" cy="7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5" name="Google Shape;175;p24"/>
          <p:cNvSpPr txBox="1">
            <a:spLocks noGrp="1"/>
          </p:cNvSpPr>
          <p:nvPr>
            <p:ph type="subTitle" idx="1"/>
          </p:nvPr>
        </p:nvSpPr>
        <p:spPr>
          <a:xfrm>
            <a:off x="950951" y="2486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6" name="Google Shape;176;p24"/>
          <p:cNvSpPr txBox="1">
            <a:spLocks noGrp="1"/>
          </p:cNvSpPr>
          <p:nvPr>
            <p:ph type="subTitle" idx="2"/>
          </p:nvPr>
        </p:nvSpPr>
        <p:spPr>
          <a:xfrm>
            <a:off x="8603421" y="2486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7" name="Google Shape;177;p24"/>
          <p:cNvSpPr txBox="1">
            <a:spLocks noGrp="1"/>
          </p:cNvSpPr>
          <p:nvPr>
            <p:ph type="subTitle" idx="3"/>
          </p:nvPr>
        </p:nvSpPr>
        <p:spPr>
          <a:xfrm>
            <a:off x="950951" y="4702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8" name="Google Shape;178;p24"/>
          <p:cNvSpPr txBox="1">
            <a:spLocks noGrp="1"/>
          </p:cNvSpPr>
          <p:nvPr>
            <p:ph type="subTitle" idx="4"/>
          </p:nvPr>
        </p:nvSpPr>
        <p:spPr>
          <a:xfrm>
            <a:off x="8603421" y="4702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24"/>
          <p:cNvSpPr txBox="1">
            <a:spLocks noGrp="1"/>
          </p:cNvSpPr>
          <p:nvPr>
            <p:ph type="subTitle" idx="5"/>
          </p:nvPr>
        </p:nvSpPr>
        <p:spPr>
          <a:xfrm>
            <a:off x="950967" y="1960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80" name="Google Shape;180;p24"/>
          <p:cNvSpPr txBox="1">
            <a:spLocks noGrp="1"/>
          </p:cNvSpPr>
          <p:nvPr>
            <p:ph type="subTitle" idx="6"/>
          </p:nvPr>
        </p:nvSpPr>
        <p:spPr>
          <a:xfrm>
            <a:off x="950967" y="4176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81" name="Google Shape;181;p24"/>
          <p:cNvSpPr txBox="1">
            <a:spLocks noGrp="1"/>
          </p:cNvSpPr>
          <p:nvPr>
            <p:ph type="subTitle" idx="7"/>
          </p:nvPr>
        </p:nvSpPr>
        <p:spPr>
          <a:xfrm>
            <a:off x="8603433" y="1960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82" name="Google Shape;182;p24"/>
          <p:cNvSpPr txBox="1">
            <a:spLocks noGrp="1"/>
          </p:cNvSpPr>
          <p:nvPr>
            <p:ph type="subTitle" idx="8"/>
          </p:nvPr>
        </p:nvSpPr>
        <p:spPr>
          <a:xfrm>
            <a:off x="8603433" y="4176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83" name="Google Shape;183;p24"/>
          <p:cNvSpPr txBox="1">
            <a:spLocks noGrp="1"/>
          </p:cNvSpPr>
          <p:nvPr>
            <p:ph type="subTitle" idx="9"/>
          </p:nvPr>
        </p:nvSpPr>
        <p:spPr>
          <a:xfrm>
            <a:off x="4777185" y="2486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4" name="Google Shape;184;p24"/>
          <p:cNvSpPr txBox="1">
            <a:spLocks noGrp="1"/>
          </p:cNvSpPr>
          <p:nvPr>
            <p:ph type="subTitle" idx="13"/>
          </p:nvPr>
        </p:nvSpPr>
        <p:spPr>
          <a:xfrm>
            <a:off x="4777200" y="1960100"/>
            <a:ext cx="2637600" cy="6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grpSp>
        <p:nvGrpSpPr>
          <p:cNvPr id="185" name="Google Shape;185;p24"/>
          <p:cNvGrpSpPr/>
          <p:nvPr/>
        </p:nvGrpSpPr>
        <p:grpSpPr>
          <a:xfrm>
            <a:off x="3308001" y="4308967"/>
            <a:ext cx="5912001" cy="3843469"/>
            <a:chOff x="2481000" y="3231725"/>
            <a:chExt cx="4434001" cy="2882602"/>
          </a:xfrm>
        </p:grpSpPr>
        <p:pic>
          <p:nvPicPr>
            <p:cNvPr id="186" name="Google Shape;186;p24"/>
            <p:cNvPicPr preferRelativeResize="0"/>
            <p:nvPr/>
          </p:nvPicPr>
          <p:blipFill>
            <a:blip r:embed="rId3">
              <a:alphaModFix/>
            </a:blip>
            <a:stretch>
              <a:fillRect/>
            </a:stretch>
          </p:blipFill>
          <p:spPr>
            <a:xfrm>
              <a:off x="4032399" y="3231725"/>
              <a:ext cx="2882602" cy="2882602"/>
            </a:xfrm>
            <a:prstGeom prst="rect">
              <a:avLst/>
            </a:prstGeom>
            <a:noFill/>
            <a:ln>
              <a:noFill/>
            </a:ln>
          </p:spPr>
        </p:pic>
        <p:pic>
          <p:nvPicPr>
            <p:cNvPr id="187" name="Google Shape;187;p24"/>
            <p:cNvPicPr preferRelativeResize="0"/>
            <p:nvPr/>
          </p:nvPicPr>
          <p:blipFill>
            <a:blip r:embed="rId4">
              <a:alphaModFix/>
            </a:blip>
            <a:stretch>
              <a:fillRect/>
            </a:stretch>
          </p:blipFill>
          <p:spPr>
            <a:xfrm>
              <a:off x="2481000" y="4338325"/>
              <a:ext cx="1610302" cy="1610302"/>
            </a:xfrm>
            <a:prstGeom prst="rect">
              <a:avLst/>
            </a:prstGeom>
            <a:noFill/>
            <a:ln>
              <a:noFill/>
            </a:ln>
          </p:spPr>
        </p:pic>
      </p:grpSp>
    </p:spTree>
    <p:extLst>
      <p:ext uri="{BB962C8B-B14F-4D97-AF65-F5344CB8AC3E}">
        <p14:creationId xmlns:p14="http://schemas.microsoft.com/office/powerpoint/2010/main" val="37270054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8"/>
        <p:cNvGrpSpPr/>
        <p:nvPr/>
      </p:nvGrpSpPr>
      <p:grpSpPr>
        <a:xfrm>
          <a:off x="0" y="0"/>
          <a:ext cx="0" cy="0"/>
          <a:chOff x="0" y="0"/>
          <a:chExt cx="0" cy="0"/>
        </a:xfrm>
      </p:grpSpPr>
      <p:pic>
        <p:nvPicPr>
          <p:cNvPr id="189" name="Google Shape;189;p25"/>
          <p:cNvPicPr preferRelativeResize="0"/>
          <p:nvPr/>
        </p:nvPicPr>
        <p:blipFill rotWithShape="1">
          <a:blip r:embed="rId2">
            <a:alphaModFix amt="65000"/>
          </a:blip>
          <a:srcRect b="15654"/>
          <a:stretch/>
        </p:blipFill>
        <p:spPr>
          <a:xfrm flipH="1">
            <a:off x="0" y="0"/>
            <a:ext cx="12192000" cy="6858000"/>
          </a:xfrm>
          <a:prstGeom prst="rect">
            <a:avLst/>
          </a:prstGeom>
          <a:noFill/>
          <a:ln>
            <a:noFill/>
          </a:ln>
        </p:spPr>
      </p:pic>
      <p:sp>
        <p:nvSpPr>
          <p:cNvPr id="190" name="Google Shape;190;p25"/>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91" name="Google Shape;191;p25"/>
          <p:cNvSpPr txBox="1">
            <a:spLocks noGrp="1"/>
          </p:cNvSpPr>
          <p:nvPr>
            <p:ph type="subTitle" idx="1"/>
          </p:nvPr>
        </p:nvSpPr>
        <p:spPr>
          <a:xfrm>
            <a:off x="1249960" y="2487168"/>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2" name="Google Shape;192;p25"/>
          <p:cNvSpPr txBox="1">
            <a:spLocks noGrp="1"/>
          </p:cNvSpPr>
          <p:nvPr>
            <p:ph type="subTitle" idx="2"/>
          </p:nvPr>
        </p:nvSpPr>
        <p:spPr>
          <a:xfrm>
            <a:off x="4711703" y="2487168"/>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3" name="Google Shape;193;p25"/>
          <p:cNvSpPr txBox="1">
            <a:spLocks noGrp="1"/>
          </p:cNvSpPr>
          <p:nvPr>
            <p:ph type="subTitle" idx="3"/>
          </p:nvPr>
        </p:nvSpPr>
        <p:spPr>
          <a:xfrm>
            <a:off x="1249960" y="4706112"/>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4" name="Google Shape;194;p25"/>
          <p:cNvSpPr txBox="1">
            <a:spLocks noGrp="1"/>
          </p:cNvSpPr>
          <p:nvPr>
            <p:ph type="subTitle" idx="4"/>
          </p:nvPr>
        </p:nvSpPr>
        <p:spPr>
          <a:xfrm>
            <a:off x="4711703" y="4706112"/>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5" name="Google Shape;195;p25"/>
          <p:cNvSpPr txBox="1">
            <a:spLocks noGrp="1"/>
          </p:cNvSpPr>
          <p:nvPr>
            <p:ph type="subTitle" idx="5"/>
          </p:nvPr>
        </p:nvSpPr>
        <p:spPr>
          <a:xfrm>
            <a:off x="8173445" y="2487168"/>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6" name="Google Shape;196;p25"/>
          <p:cNvSpPr txBox="1">
            <a:spLocks noGrp="1"/>
          </p:cNvSpPr>
          <p:nvPr>
            <p:ph type="subTitle" idx="6"/>
          </p:nvPr>
        </p:nvSpPr>
        <p:spPr>
          <a:xfrm>
            <a:off x="8173445" y="4706112"/>
            <a:ext cx="27684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7" name="Google Shape;197;p25"/>
          <p:cNvSpPr txBox="1">
            <a:spLocks noGrp="1"/>
          </p:cNvSpPr>
          <p:nvPr>
            <p:ph type="subTitle" idx="7"/>
          </p:nvPr>
        </p:nvSpPr>
        <p:spPr>
          <a:xfrm>
            <a:off x="1247857" y="1962912"/>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98" name="Google Shape;198;p25"/>
          <p:cNvSpPr txBox="1">
            <a:spLocks noGrp="1"/>
          </p:cNvSpPr>
          <p:nvPr>
            <p:ph type="subTitle" idx="8"/>
          </p:nvPr>
        </p:nvSpPr>
        <p:spPr>
          <a:xfrm>
            <a:off x="4709600" y="1962912"/>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199" name="Google Shape;199;p25"/>
          <p:cNvSpPr txBox="1">
            <a:spLocks noGrp="1"/>
          </p:cNvSpPr>
          <p:nvPr>
            <p:ph type="subTitle" idx="9"/>
          </p:nvPr>
        </p:nvSpPr>
        <p:spPr>
          <a:xfrm>
            <a:off x="8171343" y="1962912"/>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200" name="Google Shape;200;p25"/>
          <p:cNvSpPr txBox="1">
            <a:spLocks noGrp="1"/>
          </p:cNvSpPr>
          <p:nvPr>
            <p:ph type="subTitle" idx="13"/>
          </p:nvPr>
        </p:nvSpPr>
        <p:spPr>
          <a:xfrm>
            <a:off x="1247857" y="4181856"/>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201" name="Google Shape;201;p25"/>
          <p:cNvSpPr txBox="1">
            <a:spLocks noGrp="1"/>
          </p:cNvSpPr>
          <p:nvPr>
            <p:ph type="subTitle" idx="14"/>
          </p:nvPr>
        </p:nvSpPr>
        <p:spPr>
          <a:xfrm>
            <a:off x="4709600" y="4181856"/>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sp>
        <p:nvSpPr>
          <p:cNvPr id="202" name="Google Shape;202;p25"/>
          <p:cNvSpPr txBox="1">
            <a:spLocks noGrp="1"/>
          </p:cNvSpPr>
          <p:nvPr>
            <p:ph type="subTitle" idx="15"/>
          </p:nvPr>
        </p:nvSpPr>
        <p:spPr>
          <a:xfrm>
            <a:off x="8171343" y="4181856"/>
            <a:ext cx="2772800" cy="64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900"/>
              <a:buNone/>
              <a:defRPr sz="2533" b="1">
                <a:solidFill>
                  <a:schemeClr val="dk1"/>
                </a:solidFill>
              </a:defRPr>
            </a:lvl1pPr>
            <a:lvl2pPr lvl="1" algn="ctr" rtl="0">
              <a:lnSpc>
                <a:spcPct val="100000"/>
              </a:lnSpc>
              <a:spcBef>
                <a:spcPts val="0"/>
              </a:spcBef>
              <a:spcAft>
                <a:spcPts val="0"/>
              </a:spcAft>
              <a:buSzPts val="1900"/>
              <a:buNone/>
              <a:defRPr sz="2533" b="1"/>
            </a:lvl2pPr>
            <a:lvl3pPr lvl="2" algn="ctr" rtl="0">
              <a:lnSpc>
                <a:spcPct val="100000"/>
              </a:lnSpc>
              <a:spcBef>
                <a:spcPts val="0"/>
              </a:spcBef>
              <a:spcAft>
                <a:spcPts val="0"/>
              </a:spcAft>
              <a:buSzPts val="1900"/>
              <a:buNone/>
              <a:defRPr sz="2533" b="1"/>
            </a:lvl3pPr>
            <a:lvl4pPr lvl="3" algn="ctr" rtl="0">
              <a:lnSpc>
                <a:spcPct val="100000"/>
              </a:lnSpc>
              <a:spcBef>
                <a:spcPts val="0"/>
              </a:spcBef>
              <a:spcAft>
                <a:spcPts val="0"/>
              </a:spcAft>
              <a:buSzPts val="1900"/>
              <a:buNone/>
              <a:defRPr sz="2533" b="1"/>
            </a:lvl4pPr>
            <a:lvl5pPr lvl="4" algn="ctr" rtl="0">
              <a:lnSpc>
                <a:spcPct val="100000"/>
              </a:lnSpc>
              <a:spcBef>
                <a:spcPts val="0"/>
              </a:spcBef>
              <a:spcAft>
                <a:spcPts val="0"/>
              </a:spcAft>
              <a:buSzPts val="1900"/>
              <a:buNone/>
              <a:defRPr sz="2533" b="1"/>
            </a:lvl5pPr>
            <a:lvl6pPr lvl="5" algn="ctr" rtl="0">
              <a:lnSpc>
                <a:spcPct val="100000"/>
              </a:lnSpc>
              <a:spcBef>
                <a:spcPts val="0"/>
              </a:spcBef>
              <a:spcAft>
                <a:spcPts val="0"/>
              </a:spcAft>
              <a:buSzPts val="1900"/>
              <a:buNone/>
              <a:defRPr sz="2533" b="1"/>
            </a:lvl6pPr>
            <a:lvl7pPr lvl="6" algn="ctr" rtl="0">
              <a:lnSpc>
                <a:spcPct val="100000"/>
              </a:lnSpc>
              <a:spcBef>
                <a:spcPts val="0"/>
              </a:spcBef>
              <a:spcAft>
                <a:spcPts val="0"/>
              </a:spcAft>
              <a:buSzPts val="1900"/>
              <a:buNone/>
              <a:defRPr sz="2533" b="1"/>
            </a:lvl7pPr>
            <a:lvl8pPr lvl="7" algn="ctr" rtl="0">
              <a:lnSpc>
                <a:spcPct val="100000"/>
              </a:lnSpc>
              <a:spcBef>
                <a:spcPts val="0"/>
              </a:spcBef>
              <a:spcAft>
                <a:spcPts val="0"/>
              </a:spcAft>
              <a:buSzPts val="1900"/>
              <a:buNone/>
              <a:defRPr sz="2533" b="1"/>
            </a:lvl8pPr>
            <a:lvl9pPr lvl="8" algn="ctr" rtl="0">
              <a:lnSpc>
                <a:spcPct val="100000"/>
              </a:lnSpc>
              <a:spcBef>
                <a:spcPts val="0"/>
              </a:spcBef>
              <a:spcAft>
                <a:spcPts val="0"/>
              </a:spcAft>
              <a:buSzPts val="1900"/>
              <a:buNone/>
              <a:defRPr sz="2533" b="1"/>
            </a:lvl9pPr>
          </a:lstStyle>
          <a:p>
            <a:r>
              <a:rPr lang="en-US"/>
              <a:t>Click to edit Master subtitle style</a:t>
            </a:r>
            <a:endParaRPr/>
          </a:p>
        </p:txBody>
      </p:sp>
      <p:grpSp>
        <p:nvGrpSpPr>
          <p:cNvPr id="203" name="Google Shape;203;p25"/>
          <p:cNvGrpSpPr/>
          <p:nvPr/>
        </p:nvGrpSpPr>
        <p:grpSpPr>
          <a:xfrm>
            <a:off x="-1867768" y="-2296900"/>
            <a:ext cx="16196933" cy="10332600"/>
            <a:chOff x="-1400826" y="-1722675"/>
            <a:chExt cx="12147700" cy="7749450"/>
          </a:xfrm>
        </p:grpSpPr>
        <p:pic>
          <p:nvPicPr>
            <p:cNvPr id="204" name="Google Shape;204;p25"/>
            <p:cNvPicPr preferRelativeResize="0"/>
            <p:nvPr/>
          </p:nvPicPr>
          <p:blipFill>
            <a:blip r:embed="rId3">
              <a:alphaModFix/>
            </a:blip>
            <a:stretch>
              <a:fillRect/>
            </a:stretch>
          </p:blipFill>
          <p:spPr>
            <a:xfrm flipH="1">
              <a:off x="8146174" y="1485675"/>
              <a:ext cx="2600700" cy="2600700"/>
            </a:xfrm>
            <a:prstGeom prst="rect">
              <a:avLst/>
            </a:prstGeom>
            <a:noFill/>
            <a:ln>
              <a:noFill/>
            </a:ln>
          </p:spPr>
        </p:pic>
        <p:pic>
          <p:nvPicPr>
            <p:cNvPr id="205" name="Google Shape;205;p25"/>
            <p:cNvPicPr preferRelativeResize="0"/>
            <p:nvPr/>
          </p:nvPicPr>
          <p:blipFill>
            <a:blip r:embed="rId3">
              <a:alphaModFix/>
            </a:blip>
            <a:stretch>
              <a:fillRect/>
            </a:stretch>
          </p:blipFill>
          <p:spPr>
            <a:xfrm flipH="1">
              <a:off x="-1400826" y="3426075"/>
              <a:ext cx="2600700" cy="2600700"/>
            </a:xfrm>
            <a:prstGeom prst="rect">
              <a:avLst/>
            </a:prstGeom>
            <a:noFill/>
            <a:ln>
              <a:noFill/>
            </a:ln>
          </p:spPr>
        </p:pic>
        <p:pic>
          <p:nvPicPr>
            <p:cNvPr id="206" name="Google Shape;206;p25"/>
            <p:cNvPicPr preferRelativeResize="0"/>
            <p:nvPr/>
          </p:nvPicPr>
          <p:blipFill>
            <a:blip r:embed="rId3">
              <a:alphaModFix/>
            </a:blip>
            <a:stretch>
              <a:fillRect/>
            </a:stretch>
          </p:blipFill>
          <p:spPr>
            <a:xfrm flipH="1">
              <a:off x="1971299" y="-1722675"/>
              <a:ext cx="2600700" cy="2600700"/>
            </a:xfrm>
            <a:prstGeom prst="rect">
              <a:avLst/>
            </a:prstGeom>
            <a:noFill/>
            <a:ln>
              <a:noFill/>
            </a:ln>
          </p:spPr>
        </p:pic>
      </p:grpSp>
    </p:spTree>
    <p:extLst>
      <p:ext uri="{BB962C8B-B14F-4D97-AF65-F5344CB8AC3E}">
        <p14:creationId xmlns:p14="http://schemas.microsoft.com/office/powerpoint/2010/main" val="17487070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7"/>
        <p:cNvGrpSpPr/>
        <p:nvPr/>
      </p:nvGrpSpPr>
      <p:grpSpPr>
        <a:xfrm>
          <a:off x="0" y="0"/>
          <a:ext cx="0" cy="0"/>
          <a:chOff x="0" y="0"/>
          <a:chExt cx="0" cy="0"/>
        </a:xfrm>
      </p:grpSpPr>
      <p:pic>
        <p:nvPicPr>
          <p:cNvPr id="208" name="Google Shape;208;p26"/>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209" name="Google Shape;209;p26"/>
          <p:cNvSpPr txBox="1">
            <a:spLocks noGrp="1"/>
          </p:cNvSpPr>
          <p:nvPr>
            <p:ph type="title" hasCustomPrompt="1"/>
          </p:nvPr>
        </p:nvSpPr>
        <p:spPr>
          <a:xfrm>
            <a:off x="950967" y="1043167"/>
            <a:ext cx="6262400" cy="1025200"/>
          </a:xfrm>
          <a:prstGeom prst="rect">
            <a:avLst/>
          </a:prstGeom>
          <a:noFill/>
          <a:effectLst>
            <a:outerShdw blurRad="342900" dist="19050" dir="5400000" algn="bl" rotWithShape="0">
              <a:schemeClr val="accent2">
                <a:alpha val="40000"/>
              </a:schemeClr>
            </a:outerShdw>
          </a:effectLst>
        </p:spPr>
        <p:txBody>
          <a:bodyPr spcFirstLastPara="1" wrap="square" lIns="91425" tIns="91425" rIns="91425" bIns="91425" anchor="b" anchorCtr="0">
            <a:noAutofit/>
          </a:bodyPr>
          <a:lstStyle>
            <a:lvl1pPr lvl="0" algn="ctr" rtl="0">
              <a:spcBef>
                <a:spcPts val="0"/>
              </a:spcBef>
              <a:spcAft>
                <a:spcPts val="0"/>
              </a:spcAft>
              <a:buSzPts val="4500"/>
              <a:buNone/>
              <a:defRPr sz="6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t>xx%</a:t>
            </a:r>
          </a:p>
        </p:txBody>
      </p:sp>
      <p:sp>
        <p:nvSpPr>
          <p:cNvPr id="210" name="Google Shape;210;p26"/>
          <p:cNvSpPr txBox="1">
            <a:spLocks noGrp="1"/>
          </p:cNvSpPr>
          <p:nvPr>
            <p:ph type="subTitle" idx="1"/>
          </p:nvPr>
        </p:nvSpPr>
        <p:spPr>
          <a:xfrm>
            <a:off x="950967" y="1850635"/>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11" name="Google Shape;211;p26"/>
          <p:cNvSpPr txBox="1">
            <a:spLocks noGrp="1"/>
          </p:cNvSpPr>
          <p:nvPr>
            <p:ph type="title" idx="2" hasCustomPrompt="1"/>
          </p:nvPr>
        </p:nvSpPr>
        <p:spPr>
          <a:xfrm>
            <a:off x="950967" y="2773441"/>
            <a:ext cx="6262400" cy="1025200"/>
          </a:xfrm>
          <a:prstGeom prst="rect">
            <a:avLst/>
          </a:prstGeom>
          <a:noFill/>
          <a:effectLst>
            <a:outerShdw blurRad="342900" dist="19050" dir="5400000" algn="bl" rotWithShape="0">
              <a:schemeClr val="accent2">
                <a:alpha val="40000"/>
              </a:schemeClr>
            </a:outerShdw>
          </a:effectLst>
        </p:spPr>
        <p:txBody>
          <a:bodyPr spcFirstLastPara="1" wrap="square" lIns="91425" tIns="91425" rIns="91425" bIns="91425" anchor="b" anchorCtr="0">
            <a:noAutofit/>
          </a:bodyPr>
          <a:lstStyle>
            <a:lvl1pPr lvl="0" algn="ctr" rtl="0">
              <a:spcBef>
                <a:spcPts val="0"/>
              </a:spcBef>
              <a:spcAft>
                <a:spcPts val="0"/>
              </a:spcAft>
              <a:buSzPts val="4500"/>
              <a:buNone/>
              <a:defRPr sz="6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t>xx%</a:t>
            </a:r>
          </a:p>
        </p:txBody>
      </p:sp>
      <p:sp>
        <p:nvSpPr>
          <p:cNvPr id="212" name="Google Shape;212;p26"/>
          <p:cNvSpPr txBox="1">
            <a:spLocks noGrp="1"/>
          </p:cNvSpPr>
          <p:nvPr>
            <p:ph type="subTitle" idx="3"/>
          </p:nvPr>
        </p:nvSpPr>
        <p:spPr>
          <a:xfrm>
            <a:off x="950967" y="3584337"/>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13" name="Google Shape;213;p26"/>
          <p:cNvSpPr txBox="1">
            <a:spLocks noGrp="1"/>
          </p:cNvSpPr>
          <p:nvPr>
            <p:ph type="title" idx="4" hasCustomPrompt="1"/>
          </p:nvPr>
        </p:nvSpPr>
        <p:spPr>
          <a:xfrm>
            <a:off x="950967" y="4503717"/>
            <a:ext cx="6262400" cy="1025200"/>
          </a:xfrm>
          <a:prstGeom prst="rect">
            <a:avLst/>
          </a:prstGeom>
          <a:noFill/>
          <a:effectLst>
            <a:outerShdw blurRad="342900" dist="19050" dir="5400000" algn="bl" rotWithShape="0">
              <a:schemeClr val="accent2">
                <a:alpha val="40000"/>
              </a:schemeClr>
            </a:outerShdw>
          </a:effectLst>
        </p:spPr>
        <p:txBody>
          <a:bodyPr spcFirstLastPara="1" wrap="square" lIns="91425" tIns="91425" rIns="91425" bIns="91425" anchor="b" anchorCtr="0">
            <a:noAutofit/>
          </a:bodyPr>
          <a:lstStyle>
            <a:lvl1pPr lvl="0" algn="ctr" rtl="0">
              <a:spcBef>
                <a:spcPts val="0"/>
              </a:spcBef>
              <a:spcAft>
                <a:spcPts val="0"/>
              </a:spcAft>
              <a:buSzPts val="4500"/>
              <a:buNone/>
              <a:defRPr sz="6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t>xx%</a:t>
            </a:r>
          </a:p>
        </p:txBody>
      </p:sp>
      <p:sp>
        <p:nvSpPr>
          <p:cNvPr id="214" name="Google Shape;214;p26"/>
          <p:cNvSpPr txBox="1">
            <a:spLocks noGrp="1"/>
          </p:cNvSpPr>
          <p:nvPr>
            <p:ph type="subTitle" idx="5"/>
          </p:nvPr>
        </p:nvSpPr>
        <p:spPr>
          <a:xfrm>
            <a:off x="950967" y="5318041"/>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grpSp>
        <p:nvGrpSpPr>
          <p:cNvPr id="215" name="Google Shape;215;p26"/>
          <p:cNvGrpSpPr/>
          <p:nvPr/>
        </p:nvGrpSpPr>
        <p:grpSpPr>
          <a:xfrm>
            <a:off x="-3500167" y="-1677400"/>
            <a:ext cx="14046451" cy="6248032"/>
            <a:chOff x="-2625125" y="-1258050"/>
            <a:chExt cx="10534838" cy="4686024"/>
          </a:xfrm>
        </p:grpSpPr>
        <p:pic>
          <p:nvPicPr>
            <p:cNvPr id="216" name="Google Shape;216;p26"/>
            <p:cNvPicPr preferRelativeResize="0"/>
            <p:nvPr/>
          </p:nvPicPr>
          <p:blipFill>
            <a:blip r:embed="rId3">
              <a:alphaModFix/>
            </a:blip>
            <a:stretch>
              <a:fillRect/>
            </a:stretch>
          </p:blipFill>
          <p:spPr>
            <a:xfrm>
              <a:off x="5682335" y="-1258050"/>
              <a:ext cx="2227378" cy="2227402"/>
            </a:xfrm>
            <a:prstGeom prst="rect">
              <a:avLst/>
            </a:prstGeom>
            <a:noFill/>
            <a:ln>
              <a:noFill/>
            </a:ln>
          </p:spPr>
        </p:pic>
        <p:pic>
          <p:nvPicPr>
            <p:cNvPr id="217" name="Google Shape;217;p26"/>
            <p:cNvPicPr preferRelativeResize="0"/>
            <p:nvPr/>
          </p:nvPicPr>
          <p:blipFill>
            <a:blip r:embed="rId4">
              <a:alphaModFix/>
            </a:blip>
            <a:stretch>
              <a:fillRect/>
            </a:stretch>
          </p:blipFill>
          <p:spPr>
            <a:xfrm>
              <a:off x="-2625125" y="1200575"/>
              <a:ext cx="3712298" cy="2227399"/>
            </a:xfrm>
            <a:prstGeom prst="rect">
              <a:avLst/>
            </a:prstGeom>
            <a:noFill/>
            <a:ln>
              <a:noFill/>
            </a:ln>
          </p:spPr>
        </p:pic>
      </p:grpSp>
    </p:spTree>
    <p:extLst>
      <p:ext uri="{BB962C8B-B14F-4D97-AF65-F5344CB8AC3E}">
        <p14:creationId xmlns:p14="http://schemas.microsoft.com/office/powerpoint/2010/main" val="8287419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8"/>
        <p:cNvGrpSpPr/>
        <p:nvPr/>
      </p:nvGrpSpPr>
      <p:grpSpPr>
        <a:xfrm>
          <a:off x="0" y="0"/>
          <a:ext cx="0" cy="0"/>
          <a:chOff x="0" y="0"/>
          <a:chExt cx="0" cy="0"/>
        </a:xfrm>
      </p:grpSpPr>
      <p:pic>
        <p:nvPicPr>
          <p:cNvPr id="219" name="Google Shape;219;p27"/>
          <p:cNvPicPr preferRelativeResize="0"/>
          <p:nvPr/>
        </p:nvPicPr>
        <p:blipFill rotWithShape="1">
          <a:blip r:embed="rId2">
            <a:alphaModFix amt="65000"/>
          </a:blip>
          <a:srcRect b="15654"/>
          <a:stretch/>
        </p:blipFill>
        <p:spPr>
          <a:xfrm rot="10800000" flipH="1">
            <a:off x="0" y="0"/>
            <a:ext cx="12192000" cy="6858000"/>
          </a:xfrm>
          <a:prstGeom prst="rect">
            <a:avLst/>
          </a:prstGeom>
          <a:noFill/>
          <a:ln>
            <a:noFill/>
          </a:ln>
        </p:spPr>
      </p:pic>
      <p:sp>
        <p:nvSpPr>
          <p:cNvPr id="220" name="Google Shape;220;p27"/>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21" name="Google Shape;221;p27"/>
          <p:cNvGrpSpPr/>
          <p:nvPr/>
        </p:nvGrpSpPr>
        <p:grpSpPr>
          <a:xfrm>
            <a:off x="-1096633" y="4966067"/>
            <a:ext cx="4095201" cy="4602203"/>
            <a:chOff x="-735225" y="3411500"/>
            <a:chExt cx="3071401" cy="3451652"/>
          </a:xfrm>
        </p:grpSpPr>
        <p:pic>
          <p:nvPicPr>
            <p:cNvPr id="222" name="Google Shape;222;p27"/>
            <p:cNvPicPr preferRelativeResize="0"/>
            <p:nvPr/>
          </p:nvPicPr>
          <p:blipFill>
            <a:blip r:embed="rId3">
              <a:alphaModFix/>
            </a:blip>
            <a:stretch>
              <a:fillRect/>
            </a:stretch>
          </p:blipFill>
          <p:spPr>
            <a:xfrm>
              <a:off x="-546426" y="3980550"/>
              <a:ext cx="2882602" cy="2882602"/>
            </a:xfrm>
            <a:prstGeom prst="rect">
              <a:avLst/>
            </a:prstGeom>
            <a:noFill/>
            <a:ln>
              <a:noFill/>
            </a:ln>
          </p:spPr>
        </p:pic>
        <p:pic>
          <p:nvPicPr>
            <p:cNvPr id="223" name="Google Shape;223;p27"/>
            <p:cNvPicPr preferRelativeResize="0"/>
            <p:nvPr/>
          </p:nvPicPr>
          <p:blipFill>
            <a:blip r:embed="rId4">
              <a:alphaModFix/>
            </a:blip>
            <a:stretch>
              <a:fillRect/>
            </a:stretch>
          </p:blipFill>
          <p:spPr>
            <a:xfrm>
              <a:off x="-735225" y="3411500"/>
              <a:ext cx="1610302" cy="1610302"/>
            </a:xfrm>
            <a:prstGeom prst="rect">
              <a:avLst/>
            </a:prstGeom>
            <a:noFill/>
            <a:ln>
              <a:noFill/>
            </a:ln>
          </p:spPr>
        </p:pic>
      </p:grpSp>
    </p:spTree>
    <p:extLst>
      <p:ext uri="{BB962C8B-B14F-4D97-AF65-F5344CB8AC3E}">
        <p14:creationId xmlns:p14="http://schemas.microsoft.com/office/powerpoint/2010/main" val="6579824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4"/>
        <p:cNvGrpSpPr/>
        <p:nvPr/>
      </p:nvGrpSpPr>
      <p:grpSpPr>
        <a:xfrm>
          <a:off x="0" y="0"/>
          <a:ext cx="0" cy="0"/>
          <a:chOff x="0" y="0"/>
          <a:chExt cx="0" cy="0"/>
        </a:xfrm>
      </p:grpSpPr>
      <p:pic>
        <p:nvPicPr>
          <p:cNvPr id="225" name="Google Shape;225;p28"/>
          <p:cNvPicPr preferRelativeResize="0"/>
          <p:nvPr/>
        </p:nvPicPr>
        <p:blipFill rotWithShape="1">
          <a:blip r:embed="rId2">
            <a:alphaModFix amt="65000"/>
          </a:blip>
          <a:srcRect b="15654"/>
          <a:stretch/>
        </p:blipFill>
        <p:spPr>
          <a:xfrm rot="10800000">
            <a:off x="0" y="0"/>
            <a:ext cx="12192000" cy="6858000"/>
          </a:xfrm>
          <a:prstGeom prst="rect">
            <a:avLst/>
          </a:prstGeom>
          <a:noFill/>
          <a:ln>
            <a:noFill/>
          </a:ln>
        </p:spPr>
      </p:pic>
      <p:sp>
        <p:nvSpPr>
          <p:cNvPr id="226" name="Google Shape;226;p28"/>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27" name="Google Shape;227;p28"/>
          <p:cNvGrpSpPr/>
          <p:nvPr/>
        </p:nvGrpSpPr>
        <p:grpSpPr>
          <a:xfrm flipH="1">
            <a:off x="-1854467" y="1882534"/>
            <a:ext cx="15429517" cy="6935465"/>
            <a:chOff x="-3662425" y="607850"/>
            <a:chExt cx="11572138" cy="5201599"/>
          </a:xfrm>
        </p:grpSpPr>
        <p:pic>
          <p:nvPicPr>
            <p:cNvPr id="228" name="Google Shape;228;p28"/>
            <p:cNvPicPr preferRelativeResize="0"/>
            <p:nvPr/>
          </p:nvPicPr>
          <p:blipFill>
            <a:blip r:embed="rId3">
              <a:alphaModFix/>
            </a:blip>
            <a:stretch>
              <a:fillRect/>
            </a:stretch>
          </p:blipFill>
          <p:spPr>
            <a:xfrm>
              <a:off x="5682335" y="607850"/>
              <a:ext cx="2227378" cy="2227402"/>
            </a:xfrm>
            <a:prstGeom prst="rect">
              <a:avLst/>
            </a:prstGeom>
            <a:noFill/>
            <a:ln>
              <a:noFill/>
            </a:ln>
          </p:spPr>
        </p:pic>
        <p:pic>
          <p:nvPicPr>
            <p:cNvPr id="229" name="Google Shape;229;p28"/>
            <p:cNvPicPr preferRelativeResize="0"/>
            <p:nvPr/>
          </p:nvPicPr>
          <p:blipFill>
            <a:blip r:embed="rId4">
              <a:alphaModFix/>
            </a:blip>
            <a:stretch>
              <a:fillRect/>
            </a:stretch>
          </p:blipFill>
          <p:spPr>
            <a:xfrm rot="10800000">
              <a:off x="-3662425" y="3582050"/>
              <a:ext cx="3712298" cy="2227399"/>
            </a:xfrm>
            <a:prstGeom prst="rect">
              <a:avLst/>
            </a:prstGeom>
            <a:noFill/>
            <a:ln>
              <a:noFill/>
            </a:ln>
          </p:spPr>
        </p:pic>
      </p:grpSp>
    </p:spTree>
    <p:extLst>
      <p:ext uri="{BB962C8B-B14F-4D97-AF65-F5344CB8AC3E}">
        <p14:creationId xmlns:p14="http://schemas.microsoft.com/office/powerpoint/2010/main" val="376556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8"/>
        <p:cNvGrpSpPr/>
        <p:nvPr/>
      </p:nvGrpSpPr>
      <p:grpSpPr>
        <a:xfrm>
          <a:off x="0" y="0"/>
          <a:ext cx="0" cy="0"/>
          <a:chOff x="0" y="0"/>
          <a:chExt cx="0" cy="0"/>
        </a:xfrm>
      </p:grpSpPr>
      <p:grpSp>
        <p:nvGrpSpPr>
          <p:cNvPr id="699" name="Google Shape;699;p9"/>
          <p:cNvGrpSpPr/>
          <p:nvPr/>
        </p:nvGrpSpPr>
        <p:grpSpPr>
          <a:xfrm>
            <a:off x="-840104" y="-1252033"/>
            <a:ext cx="14367568" cy="9629339"/>
            <a:chOff x="-630078" y="-939025"/>
            <a:chExt cx="10775676" cy="7222004"/>
          </a:xfrm>
        </p:grpSpPr>
        <p:sp>
          <p:nvSpPr>
            <p:cNvPr id="700" name="Google Shape;700;p9"/>
            <p:cNvSpPr/>
            <p:nvPr/>
          </p:nvSpPr>
          <p:spPr>
            <a:xfrm>
              <a:off x="-630075" y="-939025"/>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1" name="Google Shape;701;p9"/>
            <p:cNvGrpSpPr/>
            <p:nvPr/>
          </p:nvGrpSpPr>
          <p:grpSpPr>
            <a:xfrm>
              <a:off x="7221832" y="918487"/>
              <a:ext cx="2923767" cy="5364491"/>
              <a:chOff x="7221832" y="918487"/>
              <a:chExt cx="2923767" cy="5364491"/>
            </a:xfrm>
          </p:grpSpPr>
          <p:sp>
            <p:nvSpPr>
              <p:cNvPr id="702" name="Google Shape;702;p9"/>
              <p:cNvSpPr/>
              <p:nvPr/>
            </p:nvSpPr>
            <p:spPr>
              <a:xfrm rot="874579" flipH="1">
                <a:off x="7615733" y="2665495"/>
                <a:ext cx="2135965" cy="3403478"/>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3" name="Google Shape;703;p9"/>
              <p:cNvGrpSpPr/>
              <p:nvPr/>
            </p:nvGrpSpPr>
            <p:grpSpPr>
              <a:xfrm rot="-4096985">
                <a:off x="8133527" y="1156676"/>
                <a:ext cx="1621070" cy="1634394"/>
                <a:chOff x="7221825" y="539500"/>
                <a:chExt cx="775575" cy="781950"/>
              </a:xfrm>
            </p:grpSpPr>
            <p:sp>
              <p:nvSpPr>
                <p:cNvPr id="704" name="Google Shape;704;p9"/>
                <p:cNvSpPr/>
                <p:nvPr/>
              </p:nvSpPr>
              <p:spPr>
                <a:xfrm>
                  <a:off x="7221825" y="539500"/>
                  <a:ext cx="775575" cy="78195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5" name="Google Shape;705;p9"/>
                <p:cNvGrpSpPr/>
                <p:nvPr/>
              </p:nvGrpSpPr>
              <p:grpSpPr>
                <a:xfrm>
                  <a:off x="7222525" y="543700"/>
                  <a:ext cx="720525" cy="590375"/>
                  <a:chOff x="3398625" y="3024000"/>
                  <a:chExt cx="720525" cy="590375"/>
                </a:xfrm>
              </p:grpSpPr>
              <p:sp>
                <p:nvSpPr>
                  <p:cNvPr id="706" name="Google Shape;706;p9"/>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9"/>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9"/>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9"/>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9"/>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9"/>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9"/>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9"/>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9"/>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9"/>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9"/>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9"/>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9"/>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9"/>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9"/>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9"/>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9"/>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9"/>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9"/>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9"/>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9"/>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9"/>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9"/>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9"/>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9"/>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9"/>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9"/>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9"/>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9"/>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9"/>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9"/>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9"/>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9"/>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9"/>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9"/>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9"/>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9"/>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9"/>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9"/>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9"/>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9"/>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9"/>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9"/>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9"/>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9"/>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9"/>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9"/>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9"/>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9"/>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9"/>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9"/>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9"/>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9"/>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9"/>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9"/>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9"/>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9"/>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9"/>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9"/>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9"/>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9"/>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9"/>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9"/>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9"/>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9"/>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9"/>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9"/>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9"/>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9"/>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9"/>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9"/>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9"/>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9"/>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9"/>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9"/>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9"/>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9"/>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9"/>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9"/>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9"/>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9"/>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9"/>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9"/>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9"/>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9"/>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9"/>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9"/>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9"/>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9"/>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9"/>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9"/>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9"/>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9"/>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9"/>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9"/>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9"/>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9"/>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9"/>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9"/>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9"/>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9"/>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9"/>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9"/>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9"/>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9"/>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11" name="Google Shape;811;p9"/>
              <p:cNvGrpSpPr/>
              <p:nvPr/>
            </p:nvGrpSpPr>
            <p:grpSpPr>
              <a:xfrm rot="778270">
                <a:off x="7694748" y="3962186"/>
                <a:ext cx="1318121" cy="1471437"/>
                <a:chOff x="3390175" y="4223650"/>
                <a:chExt cx="549325" cy="613250"/>
              </a:xfrm>
            </p:grpSpPr>
            <p:sp>
              <p:nvSpPr>
                <p:cNvPr id="812" name="Google Shape;812;p9"/>
                <p:cNvSpPr/>
                <p:nvPr/>
              </p:nvSpPr>
              <p:spPr>
                <a:xfrm>
                  <a:off x="3402225" y="4269550"/>
                  <a:ext cx="537275" cy="567350"/>
                </a:xfrm>
                <a:custGeom>
                  <a:avLst/>
                  <a:gdLst/>
                  <a:ahLst/>
                  <a:cxnLst/>
                  <a:rect l="l" t="t" r="r" b="b"/>
                  <a:pathLst>
                    <a:path w="21491" h="22694" extrusionOk="0">
                      <a:moveTo>
                        <a:pt x="1991" y="0"/>
                      </a:moveTo>
                      <a:cubicBezTo>
                        <a:pt x="1991" y="0"/>
                        <a:pt x="466" y="205"/>
                        <a:pt x="1847" y="2534"/>
                      </a:cubicBezTo>
                      <a:lnTo>
                        <a:pt x="4824" y="6637"/>
                      </a:lnTo>
                      <a:cubicBezTo>
                        <a:pt x="5684" y="7968"/>
                        <a:pt x="6959" y="10163"/>
                        <a:pt x="6615" y="10707"/>
                      </a:cubicBezTo>
                      <a:cubicBezTo>
                        <a:pt x="6466" y="10942"/>
                        <a:pt x="6251" y="11027"/>
                        <a:pt x="6019" y="11027"/>
                      </a:cubicBezTo>
                      <a:cubicBezTo>
                        <a:pt x="5732" y="11027"/>
                        <a:pt x="5419" y="10897"/>
                        <a:pt x="5173" y="10762"/>
                      </a:cubicBezTo>
                      <a:cubicBezTo>
                        <a:pt x="4724" y="10512"/>
                        <a:pt x="4325" y="10185"/>
                        <a:pt x="3893" y="9925"/>
                      </a:cubicBezTo>
                      <a:cubicBezTo>
                        <a:pt x="3294" y="9570"/>
                        <a:pt x="2656" y="9259"/>
                        <a:pt x="1991" y="9043"/>
                      </a:cubicBezTo>
                      <a:cubicBezTo>
                        <a:pt x="1770" y="8973"/>
                        <a:pt x="1460" y="8874"/>
                        <a:pt x="1176" y="8874"/>
                      </a:cubicBezTo>
                      <a:cubicBezTo>
                        <a:pt x="990" y="8874"/>
                        <a:pt x="814" y="8917"/>
                        <a:pt x="682" y="9038"/>
                      </a:cubicBezTo>
                      <a:cubicBezTo>
                        <a:pt x="0" y="9647"/>
                        <a:pt x="1353" y="10773"/>
                        <a:pt x="1958" y="11422"/>
                      </a:cubicBezTo>
                      <a:cubicBezTo>
                        <a:pt x="3421" y="12985"/>
                        <a:pt x="12653" y="22694"/>
                        <a:pt x="12653" y="22694"/>
                      </a:cubicBezTo>
                      <a:lnTo>
                        <a:pt x="21491" y="17232"/>
                      </a:lnTo>
                      <a:cubicBezTo>
                        <a:pt x="21491" y="17232"/>
                        <a:pt x="13823" y="6587"/>
                        <a:pt x="12587" y="5184"/>
                      </a:cubicBezTo>
                      <a:cubicBezTo>
                        <a:pt x="11116" y="3504"/>
                        <a:pt x="10183" y="3159"/>
                        <a:pt x="9664" y="3159"/>
                      </a:cubicBezTo>
                      <a:cubicBezTo>
                        <a:pt x="9303" y="3159"/>
                        <a:pt x="9143" y="3327"/>
                        <a:pt x="9143" y="3327"/>
                      </a:cubicBezTo>
                      <a:cubicBezTo>
                        <a:pt x="8705" y="3062"/>
                        <a:pt x="8362" y="2972"/>
                        <a:pt x="8100" y="2972"/>
                      </a:cubicBezTo>
                      <a:cubicBezTo>
                        <a:pt x="7544" y="2972"/>
                        <a:pt x="7347" y="3377"/>
                        <a:pt x="7347" y="3377"/>
                      </a:cubicBezTo>
                      <a:cubicBezTo>
                        <a:pt x="7019" y="3183"/>
                        <a:pt x="6712" y="3112"/>
                        <a:pt x="6437" y="3112"/>
                      </a:cubicBezTo>
                      <a:cubicBezTo>
                        <a:pt x="6051" y="3112"/>
                        <a:pt x="5730" y="3252"/>
                        <a:pt x="5506" y="3388"/>
                      </a:cubicBezTo>
                      <a:lnTo>
                        <a:pt x="1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9"/>
                <p:cNvSpPr/>
                <p:nvPr/>
              </p:nvSpPr>
              <p:spPr>
                <a:xfrm>
                  <a:off x="3584925" y="4348975"/>
                  <a:ext cx="72775" cy="59475"/>
                </a:xfrm>
                <a:custGeom>
                  <a:avLst/>
                  <a:gdLst/>
                  <a:ahLst/>
                  <a:cxnLst/>
                  <a:rect l="l" t="t" r="r" b="b"/>
                  <a:pathLst>
                    <a:path w="2911" h="2379" extrusionOk="0">
                      <a:moveTo>
                        <a:pt x="89" y="0"/>
                      </a:moveTo>
                      <a:lnTo>
                        <a:pt x="0" y="166"/>
                      </a:lnTo>
                      <a:cubicBezTo>
                        <a:pt x="22" y="177"/>
                        <a:pt x="1553" y="1020"/>
                        <a:pt x="2772" y="2379"/>
                      </a:cubicBezTo>
                      <a:lnTo>
                        <a:pt x="2911" y="2257"/>
                      </a:lnTo>
                      <a:cubicBezTo>
                        <a:pt x="1669" y="871"/>
                        <a:pt x="105" y="11"/>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9"/>
                <p:cNvSpPr/>
                <p:nvPr/>
              </p:nvSpPr>
              <p:spPr>
                <a:xfrm>
                  <a:off x="3538750" y="4351875"/>
                  <a:ext cx="83475" cy="86375"/>
                </a:xfrm>
                <a:custGeom>
                  <a:avLst/>
                  <a:gdLst/>
                  <a:ahLst/>
                  <a:cxnLst/>
                  <a:rect l="l" t="t" r="r" b="b"/>
                  <a:pathLst>
                    <a:path w="3339" h="3455" extrusionOk="0">
                      <a:moveTo>
                        <a:pt x="134" y="0"/>
                      </a:moveTo>
                      <a:lnTo>
                        <a:pt x="1" y="139"/>
                      </a:lnTo>
                      <a:cubicBezTo>
                        <a:pt x="23" y="156"/>
                        <a:pt x="1941" y="1985"/>
                        <a:pt x="3189" y="3455"/>
                      </a:cubicBezTo>
                      <a:lnTo>
                        <a:pt x="3339" y="3333"/>
                      </a:lnTo>
                      <a:cubicBezTo>
                        <a:pt x="2080" y="1858"/>
                        <a:pt x="156" y="1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9"/>
                <p:cNvSpPr/>
                <p:nvPr/>
              </p:nvSpPr>
              <p:spPr>
                <a:xfrm>
                  <a:off x="3630525" y="4348550"/>
                  <a:ext cx="51725" cy="41200"/>
                </a:xfrm>
                <a:custGeom>
                  <a:avLst/>
                  <a:gdLst/>
                  <a:ahLst/>
                  <a:cxnLst/>
                  <a:rect l="l" t="t" r="r" b="b"/>
                  <a:pathLst>
                    <a:path w="2069" h="1648" extrusionOk="0">
                      <a:moveTo>
                        <a:pt x="61" y="0"/>
                      </a:moveTo>
                      <a:lnTo>
                        <a:pt x="0" y="178"/>
                      </a:lnTo>
                      <a:cubicBezTo>
                        <a:pt x="6" y="178"/>
                        <a:pt x="727" y="450"/>
                        <a:pt x="1941" y="1647"/>
                      </a:cubicBezTo>
                      <a:lnTo>
                        <a:pt x="2068" y="1509"/>
                      </a:lnTo>
                      <a:cubicBezTo>
                        <a:pt x="821" y="283"/>
                        <a:pt x="89" y="1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9"/>
                <p:cNvSpPr/>
                <p:nvPr/>
              </p:nvSpPr>
              <p:spPr>
                <a:xfrm>
                  <a:off x="3506050" y="4405525"/>
                  <a:ext cx="48675" cy="105400"/>
                </a:xfrm>
                <a:custGeom>
                  <a:avLst/>
                  <a:gdLst/>
                  <a:ahLst/>
                  <a:cxnLst/>
                  <a:rect l="l" t="t" r="r" b="b"/>
                  <a:pathLst>
                    <a:path w="1947" h="4216" extrusionOk="0">
                      <a:moveTo>
                        <a:pt x="0" y="0"/>
                      </a:moveTo>
                      <a:lnTo>
                        <a:pt x="0" y="0"/>
                      </a:lnTo>
                      <a:cubicBezTo>
                        <a:pt x="0" y="1"/>
                        <a:pt x="106" y="3582"/>
                        <a:pt x="998" y="4153"/>
                      </a:cubicBezTo>
                      <a:cubicBezTo>
                        <a:pt x="1068" y="4196"/>
                        <a:pt x="1134" y="4215"/>
                        <a:pt x="1197" y="4215"/>
                      </a:cubicBezTo>
                      <a:cubicBezTo>
                        <a:pt x="1659" y="4215"/>
                        <a:pt x="1946" y="3194"/>
                        <a:pt x="1946" y="319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9"/>
                <p:cNvSpPr/>
                <p:nvPr/>
              </p:nvSpPr>
              <p:spPr>
                <a:xfrm>
                  <a:off x="3503825" y="4410650"/>
                  <a:ext cx="52425" cy="78050"/>
                </a:xfrm>
                <a:custGeom>
                  <a:avLst/>
                  <a:gdLst/>
                  <a:ahLst/>
                  <a:cxnLst/>
                  <a:rect l="l" t="t" r="r" b="b"/>
                  <a:pathLst>
                    <a:path w="2097" h="3122" extrusionOk="0">
                      <a:moveTo>
                        <a:pt x="156" y="0"/>
                      </a:moveTo>
                      <a:lnTo>
                        <a:pt x="1" y="100"/>
                      </a:lnTo>
                      <a:lnTo>
                        <a:pt x="1941" y="3122"/>
                      </a:lnTo>
                      <a:lnTo>
                        <a:pt x="2096" y="302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9"/>
                <p:cNvSpPr/>
                <p:nvPr/>
              </p:nvSpPr>
              <p:spPr>
                <a:xfrm>
                  <a:off x="3460300" y="4226300"/>
                  <a:ext cx="16100" cy="21775"/>
                </a:xfrm>
                <a:custGeom>
                  <a:avLst/>
                  <a:gdLst/>
                  <a:ahLst/>
                  <a:cxnLst/>
                  <a:rect l="l" t="t" r="r" b="b"/>
                  <a:pathLst>
                    <a:path w="644" h="871" extrusionOk="0">
                      <a:moveTo>
                        <a:pt x="450" y="0"/>
                      </a:moveTo>
                      <a:lnTo>
                        <a:pt x="1" y="754"/>
                      </a:lnTo>
                      <a:lnTo>
                        <a:pt x="195" y="871"/>
                      </a:lnTo>
                      <a:lnTo>
                        <a:pt x="644" y="111"/>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9"/>
                <p:cNvSpPr/>
                <p:nvPr/>
              </p:nvSpPr>
              <p:spPr>
                <a:xfrm>
                  <a:off x="3431750" y="4223650"/>
                  <a:ext cx="8900" cy="22625"/>
                </a:xfrm>
                <a:custGeom>
                  <a:avLst/>
                  <a:gdLst/>
                  <a:ahLst/>
                  <a:cxnLst/>
                  <a:rect l="l" t="t" r="r" b="b"/>
                  <a:pathLst>
                    <a:path w="356" h="905" extrusionOk="0">
                      <a:moveTo>
                        <a:pt x="222" y="1"/>
                      </a:moveTo>
                      <a:lnTo>
                        <a:pt x="0" y="34"/>
                      </a:lnTo>
                      <a:lnTo>
                        <a:pt x="139" y="905"/>
                      </a:lnTo>
                      <a:lnTo>
                        <a:pt x="355" y="871"/>
                      </a:ln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9"/>
                <p:cNvSpPr/>
                <p:nvPr/>
              </p:nvSpPr>
              <p:spPr>
                <a:xfrm>
                  <a:off x="3399875" y="4244450"/>
                  <a:ext cx="20125" cy="18725"/>
                </a:xfrm>
                <a:custGeom>
                  <a:avLst/>
                  <a:gdLst/>
                  <a:ahLst/>
                  <a:cxnLst/>
                  <a:rect l="l" t="t" r="r" b="b"/>
                  <a:pathLst>
                    <a:path w="805" h="749" extrusionOk="0">
                      <a:moveTo>
                        <a:pt x="150" y="0"/>
                      </a:moveTo>
                      <a:lnTo>
                        <a:pt x="0" y="161"/>
                      </a:lnTo>
                      <a:lnTo>
                        <a:pt x="660" y="749"/>
                      </a:lnTo>
                      <a:lnTo>
                        <a:pt x="804" y="583"/>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9"/>
                <p:cNvSpPr/>
                <p:nvPr/>
              </p:nvSpPr>
              <p:spPr>
                <a:xfrm>
                  <a:off x="3390175" y="4281600"/>
                  <a:ext cx="22200" cy="6400"/>
                </a:xfrm>
                <a:custGeom>
                  <a:avLst/>
                  <a:gdLst/>
                  <a:ahLst/>
                  <a:cxnLst/>
                  <a:rect l="l" t="t" r="r" b="b"/>
                  <a:pathLst>
                    <a:path w="888" h="256" extrusionOk="0">
                      <a:moveTo>
                        <a:pt x="6" y="0"/>
                      </a:moveTo>
                      <a:lnTo>
                        <a:pt x="0" y="222"/>
                      </a:lnTo>
                      <a:lnTo>
                        <a:pt x="876" y="255"/>
                      </a:lnTo>
                      <a:lnTo>
                        <a:pt x="887" y="34"/>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2" name="Google Shape;822;p9"/>
              <p:cNvGrpSpPr/>
              <p:nvPr/>
            </p:nvGrpSpPr>
            <p:grpSpPr>
              <a:xfrm>
                <a:off x="7963504" y="2937049"/>
                <a:ext cx="1038623" cy="768672"/>
                <a:chOff x="4134800" y="4361300"/>
                <a:chExt cx="662725" cy="490475"/>
              </a:xfrm>
            </p:grpSpPr>
            <p:sp>
              <p:nvSpPr>
                <p:cNvPr id="823" name="Google Shape;823;p9"/>
                <p:cNvSpPr/>
                <p:nvPr/>
              </p:nvSpPr>
              <p:spPr>
                <a:xfrm>
                  <a:off x="4468850" y="4392775"/>
                  <a:ext cx="153600" cy="165250"/>
                </a:xfrm>
                <a:custGeom>
                  <a:avLst/>
                  <a:gdLst/>
                  <a:ahLst/>
                  <a:cxnLst/>
                  <a:rect l="l" t="t" r="r" b="b"/>
                  <a:pathLst>
                    <a:path w="6144" h="6610" extrusionOk="0">
                      <a:moveTo>
                        <a:pt x="1653" y="0"/>
                      </a:moveTo>
                      <a:lnTo>
                        <a:pt x="1" y="3305"/>
                      </a:lnTo>
                      <a:cubicBezTo>
                        <a:pt x="1204" y="4031"/>
                        <a:pt x="2163" y="5173"/>
                        <a:pt x="2645" y="6609"/>
                      </a:cubicBezTo>
                      <a:lnTo>
                        <a:pt x="6144" y="5439"/>
                      </a:lnTo>
                      <a:cubicBezTo>
                        <a:pt x="5340" y="3033"/>
                        <a:pt x="3699" y="1148"/>
                        <a:pt x="1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9"/>
                <p:cNvSpPr/>
                <p:nvPr/>
              </p:nvSpPr>
              <p:spPr>
                <a:xfrm>
                  <a:off x="4531650" y="4528750"/>
                  <a:ext cx="110900" cy="176200"/>
                </a:xfrm>
                <a:custGeom>
                  <a:avLst/>
                  <a:gdLst/>
                  <a:ahLst/>
                  <a:cxnLst/>
                  <a:rect l="l" t="t" r="r" b="b"/>
                  <a:pathLst>
                    <a:path w="4436" h="7048" extrusionOk="0">
                      <a:moveTo>
                        <a:pt x="3632" y="0"/>
                      </a:moveTo>
                      <a:lnTo>
                        <a:pt x="128" y="1170"/>
                      </a:lnTo>
                      <a:cubicBezTo>
                        <a:pt x="616" y="2606"/>
                        <a:pt x="527" y="4098"/>
                        <a:pt x="0" y="5401"/>
                      </a:cubicBezTo>
                      <a:lnTo>
                        <a:pt x="3305" y="7047"/>
                      </a:lnTo>
                      <a:cubicBezTo>
                        <a:pt x="4247" y="4902"/>
                        <a:pt x="4436" y="2407"/>
                        <a:pt x="3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9"/>
                <p:cNvSpPr/>
                <p:nvPr/>
              </p:nvSpPr>
              <p:spPr>
                <a:xfrm>
                  <a:off x="4328725" y="4361300"/>
                  <a:ext cx="181325" cy="114250"/>
                </a:xfrm>
                <a:custGeom>
                  <a:avLst/>
                  <a:gdLst/>
                  <a:ahLst/>
                  <a:cxnLst/>
                  <a:rect l="l" t="t" r="r" b="b"/>
                  <a:pathLst>
                    <a:path w="7253" h="4570" extrusionOk="0">
                      <a:moveTo>
                        <a:pt x="2458" y="0"/>
                      </a:moveTo>
                      <a:cubicBezTo>
                        <a:pt x="1644" y="0"/>
                        <a:pt x="819" y="103"/>
                        <a:pt x="0" y="317"/>
                      </a:cubicBezTo>
                      <a:lnTo>
                        <a:pt x="1170" y="3826"/>
                      </a:lnTo>
                      <a:cubicBezTo>
                        <a:pt x="1596" y="3736"/>
                        <a:pt x="2022" y="3692"/>
                        <a:pt x="2443" y="3692"/>
                      </a:cubicBezTo>
                      <a:cubicBezTo>
                        <a:pt x="3568" y="3692"/>
                        <a:pt x="4656" y="4004"/>
                        <a:pt x="5600" y="4569"/>
                      </a:cubicBezTo>
                      <a:lnTo>
                        <a:pt x="7252" y="1265"/>
                      </a:lnTo>
                      <a:cubicBezTo>
                        <a:pt x="5809" y="447"/>
                        <a:pt x="4158"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9"/>
                <p:cNvSpPr/>
                <p:nvPr/>
              </p:nvSpPr>
              <p:spPr>
                <a:xfrm>
                  <a:off x="4134800" y="4368925"/>
                  <a:ext cx="223175" cy="315100"/>
                </a:xfrm>
                <a:custGeom>
                  <a:avLst/>
                  <a:gdLst/>
                  <a:ahLst/>
                  <a:cxnLst/>
                  <a:rect l="l" t="t" r="r" b="b"/>
                  <a:pathLst>
                    <a:path w="8927" h="12604" extrusionOk="0">
                      <a:moveTo>
                        <a:pt x="7757" y="0"/>
                      </a:moveTo>
                      <a:cubicBezTo>
                        <a:pt x="7535" y="56"/>
                        <a:pt x="7319" y="122"/>
                        <a:pt x="7103" y="195"/>
                      </a:cubicBezTo>
                      <a:cubicBezTo>
                        <a:pt x="4702" y="1010"/>
                        <a:pt x="2817" y="2651"/>
                        <a:pt x="1664" y="4697"/>
                      </a:cubicBezTo>
                      <a:cubicBezTo>
                        <a:pt x="355" y="7025"/>
                        <a:pt x="0" y="9870"/>
                        <a:pt x="910" y="12603"/>
                      </a:cubicBezTo>
                      <a:lnTo>
                        <a:pt x="4408" y="11433"/>
                      </a:lnTo>
                      <a:cubicBezTo>
                        <a:pt x="3820" y="9665"/>
                        <a:pt x="4087" y="7818"/>
                        <a:pt x="4974" y="6343"/>
                      </a:cubicBezTo>
                      <a:cubicBezTo>
                        <a:pt x="5700" y="5135"/>
                        <a:pt x="6837" y="4175"/>
                        <a:pt x="8267" y="3699"/>
                      </a:cubicBezTo>
                      <a:cubicBezTo>
                        <a:pt x="8489" y="3621"/>
                        <a:pt x="8705" y="3566"/>
                        <a:pt x="8927" y="3516"/>
                      </a:cubicBezTo>
                      <a:lnTo>
                        <a:pt x="7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9"/>
                <p:cNvSpPr/>
                <p:nvPr/>
              </p:nvSpPr>
              <p:spPr>
                <a:xfrm>
                  <a:off x="4157525" y="4654875"/>
                  <a:ext cx="456900" cy="196900"/>
                </a:xfrm>
                <a:custGeom>
                  <a:avLst/>
                  <a:gdLst/>
                  <a:ahLst/>
                  <a:cxnLst/>
                  <a:rect l="l" t="t" r="r" b="b"/>
                  <a:pathLst>
                    <a:path w="18276" h="7876" extrusionOk="0">
                      <a:moveTo>
                        <a:pt x="3499" y="1"/>
                      </a:moveTo>
                      <a:lnTo>
                        <a:pt x="1" y="1171"/>
                      </a:lnTo>
                      <a:cubicBezTo>
                        <a:pt x="915" y="3904"/>
                        <a:pt x="2911" y="5967"/>
                        <a:pt x="5357" y="7042"/>
                      </a:cubicBezTo>
                      <a:cubicBezTo>
                        <a:pt x="6589" y="7583"/>
                        <a:pt x="7935" y="7875"/>
                        <a:pt x="9312" y="7875"/>
                      </a:cubicBezTo>
                      <a:cubicBezTo>
                        <a:pt x="10338" y="7875"/>
                        <a:pt x="11382" y="7713"/>
                        <a:pt x="12409" y="7369"/>
                      </a:cubicBezTo>
                      <a:cubicBezTo>
                        <a:pt x="12620" y="7297"/>
                        <a:pt x="12836" y="7214"/>
                        <a:pt x="13041" y="7131"/>
                      </a:cubicBezTo>
                      <a:cubicBezTo>
                        <a:pt x="15459" y="6133"/>
                        <a:pt x="17283" y="4265"/>
                        <a:pt x="18275" y="2013"/>
                      </a:cubicBezTo>
                      <a:lnTo>
                        <a:pt x="14971" y="367"/>
                      </a:lnTo>
                      <a:cubicBezTo>
                        <a:pt x="14405" y="1764"/>
                        <a:pt x="13318" y="2951"/>
                        <a:pt x="11871" y="3621"/>
                      </a:cubicBezTo>
                      <a:cubicBezTo>
                        <a:pt x="11672" y="3721"/>
                        <a:pt x="11455" y="3804"/>
                        <a:pt x="11245" y="3871"/>
                      </a:cubicBezTo>
                      <a:cubicBezTo>
                        <a:pt x="10601" y="4087"/>
                        <a:pt x="9947" y="4190"/>
                        <a:pt x="9303" y="4190"/>
                      </a:cubicBezTo>
                      <a:cubicBezTo>
                        <a:pt x="8510" y="4190"/>
                        <a:pt x="7733" y="4034"/>
                        <a:pt x="7014" y="3743"/>
                      </a:cubicBezTo>
                      <a:cubicBezTo>
                        <a:pt x="5406" y="3084"/>
                        <a:pt x="4092" y="1770"/>
                        <a:pt x="3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9"/>
                <p:cNvSpPr/>
                <p:nvPr/>
              </p:nvSpPr>
              <p:spPr>
                <a:xfrm>
                  <a:off x="4700475" y="4418975"/>
                  <a:ext cx="97050" cy="10825"/>
                </a:xfrm>
                <a:custGeom>
                  <a:avLst/>
                  <a:gdLst/>
                  <a:ahLst/>
                  <a:cxnLst/>
                  <a:rect l="l" t="t" r="r" b="b"/>
                  <a:pathLst>
                    <a:path w="3882" h="433" extrusionOk="0">
                      <a:moveTo>
                        <a:pt x="0" y="0"/>
                      </a:moveTo>
                      <a:lnTo>
                        <a:pt x="0" y="432"/>
                      </a:lnTo>
                      <a:lnTo>
                        <a:pt x="3882" y="432"/>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9"/>
                <p:cNvSpPr/>
                <p:nvPr/>
              </p:nvSpPr>
              <p:spPr>
                <a:xfrm>
                  <a:off x="4700475" y="4441825"/>
                  <a:ext cx="97050" cy="10850"/>
                </a:xfrm>
                <a:custGeom>
                  <a:avLst/>
                  <a:gdLst/>
                  <a:ahLst/>
                  <a:cxnLst/>
                  <a:rect l="l" t="t" r="r" b="b"/>
                  <a:pathLst>
                    <a:path w="3882" h="434" extrusionOk="0">
                      <a:moveTo>
                        <a:pt x="0" y="1"/>
                      </a:moveTo>
                      <a:lnTo>
                        <a:pt x="0" y="433"/>
                      </a:lnTo>
                      <a:lnTo>
                        <a:pt x="3882" y="433"/>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9"/>
                <p:cNvSpPr/>
                <p:nvPr/>
              </p:nvSpPr>
              <p:spPr>
                <a:xfrm>
                  <a:off x="4700475" y="4464575"/>
                  <a:ext cx="61000" cy="10825"/>
                </a:xfrm>
                <a:custGeom>
                  <a:avLst/>
                  <a:gdLst/>
                  <a:ahLst/>
                  <a:cxnLst/>
                  <a:rect l="l" t="t" r="r" b="b"/>
                  <a:pathLst>
                    <a:path w="2440" h="433" extrusionOk="0">
                      <a:moveTo>
                        <a:pt x="0" y="0"/>
                      </a:moveTo>
                      <a:lnTo>
                        <a:pt x="0" y="433"/>
                      </a:lnTo>
                      <a:lnTo>
                        <a:pt x="2440" y="433"/>
                      </a:lnTo>
                      <a:lnTo>
                        <a:pt x="2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9"/>
                <p:cNvSpPr/>
                <p:nvPr/>
              </p:nvSpPr>
              <p:spPr>
                <a:xfrm>
                  <a:off x="4569200" y="4418975"/>
                  <a:ext cx="107175" cy="89975"/>
                </a:xfrm>
                <a:custGeom>
                  <a:avLst/>
                  <a:gdLst/>
                  <a:ahLst/>
                  <a:cxnLst/>
                  <a:rect l="l" t="t" r="r" b="b"/>
                  <a:pathLst>
                    <a:path w="4287" h="3599" extrusionOk="0">
                      <a:moveTo>
                        <a:pt x="3294" y="0"/>
                      </a:moveTo>
                      <a:lnTo>
                        <a:pt x="1" y="3305"/>
                      </a:lnTo>
                      <a:lnTo>
                        <a:pt x="300" y="3598"/>
                      </a:lnTo>
                      <a:lnTo>
                        <a:pt x="3472" y="432"/>
                      </a:lnTo>
                      <a:lnTo>
                        <a:pt x="4287" y="432"/>
                      </a:lnTo>
                      <a:lnTo>
                        <a:pt x="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32" name="Google Shape;832;p9"/>
            <p:cNvGrpSpPr/>
            <p:nvPr/>
          </p:nvGrpSpPr>
          <p:grpSpPr>
            <a:xfrm>
              <a:off x="-630078" y="320669"/>
              <a:ext cx="2765628" cy="3006407"/>
              <a:chOff x="-630078" y="320669"/>
              <a:chExt cx="2765628" cy="3006407"/>
            </a:xfrm>
          </p:grpSpPr>
          <p:grpSp>
            <p:nvGrpSpPr>
              <p:cNvPr id="833" name="Google Shape;833;p9"/>
              <p:cNvGrpSpPr/>
              <p:nvPr/>
            </p:nvGrpSpPr>
            <p:grpSpPr>
              <a:xfrm rot="-5400000">
                <a:off x="-682586" y="2151072"/>
                <a:ext cx="1228511" cy="1123495"/>
                <a:chOff x="1771025" y="3883888"/>
                <a:chExt cx="507775" cy="464350"/>
              </a:xfrm>
            </p:grpSpPr>
            <p:sp>
              <p:nvSpPr>
                <p:cNvPr id="834" name="Google Shape;834;p9"/>
                <p:cNvSpPr/>
                <p:nvPr/>
              </p:nvSpPr>
              <p:spPr>
                <a:xfrm>
                  <a:off x="1771025" y="3883888"/>
                  <a:ext cx="507775" cy="46435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35" name="Google Shape;835;p9"/>
                <p:cNvGrpSpPr/>
                <p:nvPr/>
              </p:nvGrpSpPr>
              <p:grpSpPr>
                <a:xfrm>
                  <a:off x="2014700" y="3887263"/>
                  <a:ext cx="243025" cy="440700"/>
                  <a:chOff x="4635175" y="3032900"/>
                  <a:chExt cx="243025" cy="440700"/>
                </a:xfrm>
              </p:grpSpPr>
              <p:sp>
                <p:nvSpPr>
                  <p:cNvPr id="836" name="Google Shape;836;p9"/>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9"/>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9"/>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9"/>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9"/>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9"/>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9"/>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9"/>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9"/>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9"/>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9"/>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9"/>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9"/>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9"/>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9"/>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9"/>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9"/>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9"/>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9"/>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9"/>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9"/>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9"/>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9"/>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9"/>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9"/>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9"/>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9"/>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9"/>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9"/>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65" name="Google Shape;865;p9"/>
              <p:cNvGrpSpPr/>
              <p:nvPr/>
            </p:nvGrpSpPr>
            <p:grpSpPr>
              <a:xfrm>
                <a:off x="-172490" y="539502"/>
                <a:ext cx="1496033" cy="1471429"/>
                <a:chOff x="1077550" y="2914675"/>
                <a:chExt cx="494050" cy="485925"/>
              </a:xfrm>
            </p:grpSpPr>
            <p:sp>
              <p:nvSpPr>
                <p:cNvPr id="866" name="Google Shape;866;p9"/>
                <p:cNvSpPr/>
                <p:nvPr/>
              </p:nvSpPr>
              <p:spPr>
                <a:xfrm>
                  <a:off x="1273675" y="2914675"/>
                  <a:ext cx="94575" cy="137300"/>
                </a:xfrm>
                <a:custGeom>
                  <a:avLst/>
                  <a:gdLst/>
                  <a:ahLst/>
                  <a:cxnLst/>
                  <a:rect l="l" t="t" r="r" b="b"/>
                  <a:pathLst>
                    <a:path w="3783" h="5492" extrusionOk="0">
                      <a:moveTo>
                        <a:pt x="2871" y="0"/>
                      </a:moveTo>
                      <a:cubicBezTo>
                        <a:pt x="2812" y="0"/>
                        <a:pt x="2773" y="8"/>
                        <a:pt x="2773" y="8"/>
                      </a:cubicBezTo>
                      <a:lnTo>
                        <a:pt x="1" y="5492"/>
                      </a:lnTo>
                      <a:lnTo>
                        <a:pt x="1" y="5492"/>
                      </a:lnTo>
                      <a:lnTo>
                        <a:pt x="2984" y="4361"/>
                      </a:lnTo>
                      <a:lnTo>
                        <a:pt x="3472" y="1694"/>
                      </a:lnTo>
                      <a:cubicBezTo>
                        <a:pt x="3782" y="146"/>
                        <a:pt x="3129" y="0"/>
                        <a:pt x="28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9"/>
                <p:cNvSpPr/>
                <p:nvPr/>
              </p:nvSpPr>
              <p:spPr>
                <a:xfrm>
                  <a:off x="1245950" y="2994075"/>
                  <a:ext cx="279900" cy="110850"/>
                </a:xfrm>
                <a:custGeom>
                  <a:avLst/>
                  <a:gdLst/>
                  <a:ahLst/>
                  <a:cxnLst/>
                  <a:rect l="l" t="t" r="r" b="b"/>
                  <a:pathLst>
                    <a:path w="11196" h="4434" extrusionOk="0">
                      <a:moveTo>
                        <a:pt x="5119" y="0"/>
                      </a:moveTo>
                      <a:cubicBezTo>
                        <a:pt x="4851" y="0"/>
                        <a:pt x="4595" y="106"/>
                        <a:pt x="4403" y="298"/>
                      </a:cubicBezTo>
                      <a:lnTo>
                        <a:pt x="1115" y="2316"/>
                      </a:lnTo>
                      <a:lnTo>
                        <a:pt x="1" y="4434"/>
                      </a:lnTo>
                      <a:lnTo>
                        <a:pt x="5845" y="3081"/>
                      </a:lnTo>
                      <a:cubicBezTo>
                        <a:pt x="5995" y="2848"/>
                        <a:pt x="6250" y="2710"/>
                        <a:pt x="6527" y="2704"/>
                      </a:cubicBezTo>
                      <a:lnTo>
                        <a:pt x="9343" y="2649"/>
                      </a:lnTo>
                      <a:cubicBezTo>
                        <a:pt x="9737" y="2643"/>
                        <a:pt x="10120" y="2510"/>
                        <a:pt x="10430" y="2260"/>
                      </a:cubicBezTo>
                      <a:cubicBezTo>
                        <a:pt x="10818" y="1955"/>
                        <a:pt x="11195" y="1490"/>
                        <a:pt x="10840" y="980"/>
                      </a:cubicBezTo>
                      <a:lnTo>
                        <a:pt x="5290" y="15"/>
                      </a:lnTo>
                      <a:cubicBezTo>
                        <a:pt x="5233" y="5"/>
                        <a:pt x="5176" y="0"/>
                        <a:pt x="5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9"/>
                <p:cNvSpPr/>
                <p:nvPr/>
              </p:nvSpPr>
              <p:spPr>
                <a:xfrm>
                  <a:off x="1077550" y="3024300"/>
                  <a:ext cx="459800" cy="376300"/>
                </a:xfrm>
                <a:custGeom>
                  <a:avLst/>
                  <a:gdLst/>
                  <a:ahLst/>
                  <a:cxnLst/>
                  <a:rect l="l" t="t" r="r" b="b"/>
                  <a:pathLst>
                    <a:path w="18392" h="15052" extrusionOk="0">
                      <a:moveTo>
                        <a:pt x="12381" y="0"/>
                      </a:moveTo>
                      <a:cubicBezTo>
                        <a:pt x="12201" y="0"/>
                        <a:pt x="12020" y="48"/>
                        <a:pt x="11860" y="142"/>
                      </a:cubicBezTo>
                      <a:lnTo>
                        <a:pt x="6715" y="3219"/>
                      </a:lnTo>
                      <a:lnTo>
                        <a:pt x="4763" y="6651"/>
                      </a:lnTo>
                      <a:lnTo>
                        <a:pt x="0" y="7733"/>
                      </a:lnTo>
                      <a:lnTo>
                        <a:pt x="1569" y="15051"/>
                      </a:lnTo>
                      <a:cubicBezTo>
                        <a:pt x="1569" y="15051"/>
                        <a:pt x="3133" y="14691"/>
                        <a:pt x="5046" y="14048"/>
                      </a:cubicBezTo>
                      <a:cubicBezTo>
                        <a:pt x="8378" y="12922"/>
                        <a:pt x="13296" y="10843"/>
                        <a:pt x="15237" y="7849"/>
                      </a:cubicBezTo>
                      <a:cubicBezTo>
                        <a:pt x="15381" y="7627"/>
                        <a:pt x="15586" y="7455"/>
                        <a:pt x="15819" y="7339"/>
                      </a:cubicBezTo>
                      <a:cubicBezTo>
                        <a:pt x="16606" y="6923"/>
                        <a:pt x="18392" y="5881"/>
                        <a:pt x="17804" y="5177"/>
                      </a:cubicBezTo>
                      <a:cubicBezTo>
                        <a:pt x="17586" y="4916"/>
                        <a:pt x="17210" y="4818"/>
                        <a:pt x="16770" y="4818"/>
                      </a:cubicBezTo>
                      <a:cubicBezTo>
                        <a:pt x="15460" y="4818"/>
                        <a:pt x="13579" y="5681"/>
                        <a:pt x="13579" y="5681"/>
                      </a:cubicBezTo>
                      <a:cubicBezTo>
                        <a:pt x="13579" y="5681"/>
                        <a:pt x="12273" y="6413"/>
                        <a:pt x="11412" y="6413"/>
                      </a:cubicBezTo>
                      <a:cubicBezTo>
                        <a:pt x="11089" y="6413"/>
                        <a:pt x="10828" y="6310"/>
                        <a:pt x="10723" y="6025"/>
                      </a:cubicBezTo>
                      <a:cubicBezTo>
                        <a:pt x="10424" y="5232"/>
                        <a:pt x="11893" y="3807"/>
                        <a:pt x="12570" y="3197"/>
                      </a:cubicBezTo>
                      <a:cubicBezTo>
                        <a:pt x="12733" y="3060"/>
                        <a:pt x="12935" y="2983"/>
                        <a:pt x="13144" y="2983"/>
                      </a:cubicBezTo>
                      <a:cubicBezTo>
                        <a:pt x="13206" y="2983"/>
                        <a:pt x="13268" y="2989"/>
                        <a:pt x="13329" y="3003"/>
                      </a:cubicBezTo>
                      <a:lnTo>
                        <a:pt x="16063" y="3641"/>
                      </a:lnTo>
                      <a:cubicBezTo>
                        <a:pt x="16201" y="3675"/>
                        <a:pt x="16344" y="3692"/>
                        <a:pt x="16486" y="3692"/>
                      </a:cubicBezTo>
                      <a:cubicBezTo>
                        <a:pt x="16736" y="3692"/>
                        <a:pt x="16986" y="3640"/>
                        <a:pt x="17216" y="3541"/>
                      </a:cubicBezTo>
                      <a:cubicBezTo>
                        <a:pt x="17665" y="3336"/>
                        <a:pt x="18142" y="2986"/>
                        <a:pt x="17931" y="2393"/>
                      </a:cubicBezTo>
                      <a:lnTo>
                        <a:pt x="12786" y="87"/>
                      </a:lnTo>
                      <a:cubicBezTo>
                        <a:pt x="12658" y="29"/>
                        <a:pt x="12520" y="0"/>
                        <a:pt x="12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9"/>
                <p:cNvSpPr/>
                <p:nvPr/>
              </p:nvSpPr>
              <p:spPr>
                <a:xfrm>
                  <a:off x="1296275" y="3022575"/>
                  <a:ext cx="178425" cy="53100"/>
                </a:xfrm>
                <a:custGeom>
                  <a:avLst/>
                  <a:gdLst/>
                  <a:ahLst/>
                  <a:cxnLst/>
                  <a:rect l="l" t="t" r="r" b="b"/>
                  <a:pathLst>
                    <a:path w="7137" h="2124" extrusionOk="0">
                      <a:moveTo>
                        <a:pt x="3641" y="0"/>
                      </a:moveTo>
                      <a:cubicBezTo>
                        <a:pt x="3450" y="0"/>
                        <a:pt x="3260" y="51"/>
                        <a:pt x="3089" y="150"/>
                      </a:cubicBezTo>
                      <a:lnTo>
                        <a:pt x="1" y="2002"/>
                      </a:lnTo>
                      <a:lnTo>
                        <a:pt x="73" y="2124"/>
                      </a:lnTo>
                      <a:lnTo>
                        <a:pt x="3167" y="278"/>
                      </a:lnTo>
                      <a:cubicBezTo>
                        <a:pt x="3313" y="190"/>
                        <a:pt x="3480" y="145"/>
                        <a:pt x="3646" y="145"/>
                      </a:cubicBezTo>
                      <a:cubicBezTo>
                        <a:pt x="3775" y="145"/>
                        <a:pt x="3905" y="172"/>
                        <a:pt x="4026" y="228"/>
                      </a:cubicBezTo>
                      <a:lnTo>
                        <a:pt x="7075" y="1592"/>
                      </a:lnTo>
                      <a:lnTo>
                        <a:pt x="7136" y="1459"/>
                      </a:lnTo>
                      <a:lnTo>
                        <a:pt x="4087" y="95"/>
                      </a:lnTo>
                      <a:cubicBezTo>
                        <a:pt x="3943" y="31"/>
                        <a:pt x="3792" y="0"/>
                        <a:pt x="3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9"/>
                <p:cNvSpPr/>
                <p:nvPr/>
              </p:nvSpPr>
              <p:spPr>
                <a:xfrm>
                  <a:off x="1292250" y="3002600"/>
                  <a:ext cx="59925" cy="38150"/>
                </a:xfrm>
                <a:custGeom>
                  <a:avLst/>
                  <a:gdLst/>
                  <a:ahLst/>
                  <a:cxnLst/>
                  <a:rect l="l" t="t" r="r" b="b"/>
                  <a:pathLst>
                    <a:path w="2397" h="1526" extrusionOk="0">
                      <a:moveTo>
                        <a:pt x="2324" y="1"/>
                      </a:moveTo>
                      <a:lnTo>
                        <a:pt x="1" y="1398"/>
                      </a:lnTo>
                      <a:lnTo>
                        <a:pt x="78" y="1526"/>
                      </a:lnTo>
                      <a:lnTo>
                        <a:pt x="2396" y="123"/>
                      </a:lnTo>
                      <a:lnTo>
                        <a:pt x="2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9"/>
                <p:cNvSpPr/>
                <p:nvPr/>
              </p:nvSpPr>
              <p:spPr>
                <a:xfrm>
                  <a:off x="1452350" y="3182950"/>
                  <a:ext cx="13475" cy="23725"/>
                </a:xfrm>
                <a:custGeom>
                  <a:avLst/>
                  <a:gdLst/>
                  <a:ahLst/>
                  <a:cxnLst/>
                  <a:rect l="l" t="t" r="r" b="b"/>
                  <a:pathLst>
                    <a:path w="539" h="949" extrusionOk="0">
                      <a:moveTo>
                        <a:pt x="95" y="0"/>
                      </a:moveTo>
                      <a:lnTo>
                        <a:pt x="1" y="106"/>
                      </a:lnTo>
                      <a:cubicBezTo>
                        <a:pt x="289" y="377"/>
                        <a:pt x="394" y="943"/>
                        <a:pt x="394" y="949"/>
                      </a:cubicBezTo>
                      <a:lnTo>
                        <a:pt x="539" y="932"/>
                      </a:lnTo>
                      <a:cubicBezTo>
                        <a:pt x="533" y="904"/>
                        <a:pt x="428" y="305"/>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9"/>
                <p:cNvSpPr/>
                <p:nvPr/>
              </p:nvSpPr>
              <p:spPr>
                <a:xfrm>
                  <a:off x="1496150" y="3071550"/>
                  <a:ext cx="75450" cy="83000"/>
                </a:xfrm>
                <a:custGeom>
                  <a:avLst/>
                  <a:gdLst/>
                  <a:ahLst/>
                  <a:cxnLst/>
                  <a:rect l="l" t="t" r="r" b="b"/>
                  <a:pathLst>
                    <a:path w="3018" h="3320" extrusionOk="0">
                      <a:moveTo>
                        <a:pt x="2943" y="0"/>
                      </a:moveTo>
                      <a:cubicBezTo>
                        <a:pt x="2919" y="0"/>
                        <a:pt x="2896" y="15"/>
                        <a:pt x="2873" y="26"/>
                      </a:cubicBezTo>
                      <a:cubicBezTo>
                        <a:pt x="1969" y="597"/>
                        <a:pt x="1071" y="1157"/>
                        <a:pt x="167" y="1729"/>
                      </a:cubicBezTo>
                      <a:cubicBezTo>
                        <a:pt x="128" y="1756"/>
                        <a:pt x="84" y="1773"/>
                        <a:pt x="51" y="1801"/>
                      </a:cubicBezTo>
                      <a:cubicBezTo>
                        <a:pt x="1" y="1839"/>
                        <a:pt x="6" y="1900"/>
                        <a:pt x="62" y="1923"/>
                      </a:cubicBezTo>
                      <a:cubicBezTo>
                        <a:pt x="78" y="1928"/>
                        <a:pt x="101" y="1928"/>
                        <a:pt x="112" y="1934"/>
                      </a:cubicBezTo>
                      <a:cubicBezTo>
                        <a:pt x="333" y="1989"/>
                        <a:pt x="561" y="2039"/>
                        <a:pt x="794" y="2094"/>
                      </a:cubicBezTo>
                      <a:cubicBezTo>
                        <a:pt x="866" y="2117"/>
                        <a:pt x="943" y="2128"/>
                        <a:pt x="1021" y="2150"/>
                      </a:cubicBezTo>
                      <a:cubicBezTo>
                        <a:pt x="1015" y="2161"/>
                        <a:pt x="999" y="2178"/>
                        <a:pt x="993" y="2189"/>
                      </a:cubicBezTo>
                      <a:cubicBezTo>
                        <a:pt x="888" y="2333"/>
                        <a:pt x="788" y="2471"/>
                        <a:pt x="688" y="2621"/>
                      </a:cubicBezTo>
                      <a:cubicBezTo>
                        <a:pt x="622" y="2710"/>
                        <a:pt x="555" y="2799"/>
                        <a:pt x="494" y="2887"/>
                      </a:cubicBezTo>
                      <a:cubicBezTo>
                        <a:pt x="483" y="2898"/>
                        <a:pt x="478" y="2904"/>
                        <a:pt x="472" y="2921"/>
                      </a:cubicBezTo>
                      <a:cubicBezTo>
                        <a:pt x="450" y="2959"/>
                        <a:pt x="455" y="2993"/>
                        <a:pt x="494" y="3015"/>
                      </a:cubicBezTo>
                      <a:cubicBezTo>
                        <a:pt x="661" y="3115"/>
                        <a:pt x="816" y="3214"/>
                        <a:pt x="982" y="3314"/>
                      </a:cubicBezTo>
                      <a:lnTo>
                        <a:pt x="993" y="3314"/>
                      </a:lnTo>
                      <a:cubicBezTo>
                        <a:pt x="1004" y="3318"/>
                        <a:pt x="1014" y="3320"/>
                        <a:pt x="1023" y="3320"/>
                      </a:cubicBezTo>
                      <a:cubicBezTo>
                        <a:pt x="1044" y="3320"/>
                        <a:pt x="1063" y="3311"/>
                        <a:pt x="1082" y="3292"/>
                      </a:cubicBezTo>
                      <a:cubicBezTo>
                        <a:pt x="1088" y="3281"/>
                        <a:pt x="1104" y="3264"/>
                        <a:pt x="1110" y="3253"/>
                      </a:cubicBezTo>
                      <a:cubicBezTo>
                        <a:pt x="1276" y="3015"/>
                        <a:pt x="1442" y="2788"/>
                        <a:pt x="1609" y="2549"/>
                      </a:cubicBezTo>
                      <a:cubicBezTo>
                        <a:pt x="1614" y="2544"/>
                        <a:pt x="1620" y="2532"/>
                        <a:pt x="1636" y="2516"/>
                      </a:cubicBezTo>
                      <a:cubicBezTo>
                        <a:pt x="1642" y="2532"/>
                        <a:pt x="1659" y="2538"/>
                        <a:pt x="1664" y="2549"/>
                      </a:cubicBezTo>
                      <a:lnTo>
                        <a:pt x="2202" y="3198"/>
                      </a:lnTo>
                      <a:lnTo>
                        <a:pt x="2246" y="3237"/>
                      </a:lnTo>
                      <a:cubicBezTo>
                        <a:pt x="2258" y="3248"/>
                        <a:pt x="2273" y="3254"/>
                        <a:pt x="2289" y="3254"/>
                      </a:cubicBezTo>
                      <a:cubicBezTo>
                        <a:pt x="2318" y="3254"/>
                        <a:pt x="2348" y="3236"/>
                        <a:pt x="2363" y="3203"/>
                      </a:cubicBezTo>
                      <a:cubicBezTo>
                        <a:pt x="2363" y="3187"/>
                        <a:pt x="2368" y="3176"/>
                        <a:pt x="2368" y="3159"/>
                      </a:cubicBezTo>
                      <a:cubicBezTo>
                        <a:pt x="2585" y="2144"/>
                        <a:pt x="2795" y="1124"/>
                        <a:pt x="3000" y="104"/>
                      </a:cubicBezTo>
                      <a:cubicBezTo>
                        <a:pt x="3011" y="71"/>
                        <a:pt x="3017" y="26"/>
                        <a:pt x="2973" y="10"/>
                      </a:cubicBezTo>
                      <a:cubicBezTo>
                        <a:pt x="2963" y="3"/>
                        <a:pt x="2953"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3" name="Google Shape;873;p9"/>
              <p:cNvGrpSpPr/>
              <p:nvPr/>
            </p:nvGrpSpPr>
            <p:grpSpPr>
              <a:xfrm>
                <a:off x="1480611" y="320669"/>
                <a:ext cx="654939" cy="437653"/>
                <a:chOff x="4893386" y="1993106"/>
                <a:chExt cx="654939" cy="437653"/>
              </a:xfrm>
            </p:grpSpPr>
            <p:sp>
              <p:nvSpPr>
                <p:cNvPr id="874" name="Google Shape;874;p9"/>
                <p:cNvSpPr/>
                <p:nvPr/>
              </p:nvSpPr>
              <p:spPr>
                <a:xfrm>
                  <a:off x="4893386" y="1993106"/>
                  <a:ext cx="653030"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9"/>
                <p:cNvSpPr txBox="1"/>
                <p:nvPr/>
              </p:nvSpPr>
              <p:spPr>
                <a:xfrm>
                  <a:off x="4895225" y="2045525"/>
                  <a:ext cx="65310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2400" b="1">
                      <a:solidFill>
                        <a:schemeClr val="dk1"/>
                      </a:solidFill>
                      <a:latin typeface="Raleway"/>
                      <a:ea typeface="Raleway"/>
                      <a:cs typeface="Raleway"/>
                      <a:sym typeface="Raleway"/>
                    </a:rPr>
                    <a:t>CSS</a:t>
                  </a:r>
                  <a:endParaRPr sz="2400" b="1">
                    <a:solidFill>
                      <a:schemeClr val="dk1"/>
                    </a:solidFill>
                    <a:latin typeface="Raleway"/>
                    <a:ea typeface="Raleway"/>
                    <a:cs typeface="Raleway"/>
                    <a:sym typeface="Raleway"/>
                  </a:endParaRPr>
                </a:p>
              </p:txBody>
            </p:sp>
          </p:grpSp>
        </p:grpSp>
      </p:grpSp>
      <p:sp>
        <p:nvSpPr>
          <p:cNvPr id="876" name="Google Shape;876;p9"/>
          <p:cNvSpPr txBox="1">
            <a:spLocks noGrp="1"/>
          </p:cNvSpPr>
          <p:nvPr>
            <p:ph type="title"/>
          </p:nvPr>
        </p:nvSpPr>
        <p:spPr>
          <a:xfrm>
            <a:off x="2847400" y="2162600"/>
            <a:ext cx="6497200" cy="16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877" name="Google Shape;877;p9"/>
          <p:cNvSpPr txBox="1">
            <a:spLocks noGrp="1"/>
          </p:cNvSpPr>
          <p:nvPr>
            <p:ph type="subTitle" idx="1"/>
          </p:nvPr>
        </p:nvSpPr>
        <p:spPr>
          <a:xfrm>
            <a:off x="2847400" y="3800600"/>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561093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30"/>
        <p:cNvGrpSpPr/>
        <p:nvPr/>
      </p:nvGrpSpPr>
      <p:grpSpPr>
        <a:xfrm>
          <a:off x="0" y="0"/>
          <a:ext cx="0" cy="0"/>
          <a:chOff x="0" y="0"/>
          <a:chExt cx="0" cy="0"/>
        </a:xfrm>
      </p:grpSpPr>
      <p:pic>
        <p:nvPicPr>
          <p:cNvPr id="231" name="Google Shape;231;p29"/>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232" name="Google Shape;232;p29"/>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233" name="Google Shape;233;p29"/>
          <p:cNvPicPr preferRelativeResize="0"/>
          <p:nvPr/>
        </p:nvPicPr>
        <p:blipFill>
          <a:blip r:embed="rId3">
            <a:alphaModFix/>
          </a:blip>
          <a:stretch>
            <a:fillRect/>
          </a:stretch>
        </p:blipFill>
        <p:spPr>
          <a:xfrm>
            <a:off x="-2236868" y="-2315435"/>
            <a:ext cx="4026200" cy="4026200"/>
          </a:xfrm>
          <a:prstGeom prst="rect">
            <a:avLst/>
          </a:prstGeom>
          <a:noFill/>
          <a:ln>
            <a:noFill/>
          </a:ln>
        </p:spPr>
      </p:pic>
    </p:spTree>
    <p:extLst>
      <p:ext uri="{BB962C8B-B14F-4D97-AF65-F5344CB8AC3E}">
        <p14:creationId xmlns:p14="http://schemas.microsoft.com/office/powerpoint/2010/main" val="24457449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4"/>
        <p:cNvGrpSpPr/>
        <p:nvPr/>
      </p:nvGrpSpPr>
      <p:grpSpPr>
        <a:xfrm>
          <a:off x="0" y="0"/>
          <a:ext cx="0" cy="0"/>
          <a:chOff x="0" y="0"/>
          <a:chExt cx="0" cy="0"/>
        </a:xfrm>
      </p:grpSpPr>
      <p:pic>
        <p:nvPicPr>
          <p:cNvPr id="235" name="Google Shape;235;p30"/>
          <p:cNvPicPr preferRelativeResize="0"/>
          <p:nvPr/>
        </p:nvPicPr>
        <p:blipFill rotWithShape="1">
          <a:blip r:embed="rId2">
            <a:alphaModFix amt="65000"/>
          </a:blip>
          <a:srcRect b="15654"/>
          <a:stretch/>
        </p:blipFill>
        <p:spPr>
          <a:xfrm>
            <a:off x="0" y="0"/>
            <a:ext cx="12192000" cy="6858000"/>
          </a:xfrm>
          <a:prstGeom prst="rect">
            <a:avLst/>
          </a:prstGeom>
          <a:noFill/>
          <a:ln>
            <a:noFill/>
          </a:ln>
        </p:spPr>
      </p:pic>
      <p:sp>
        <p:nvSpPr>
          <p:cNvPr id="236" name="Google Shape;236;p30"/>
          <p:cNvSpPr txBox="1">
            <a:spLocks noGrp="1"/>
          </p:cNvSpPr>
          <p:nvPr>
            <p:ph type="title"/>
          </p:nvPr>
        </p:nvSpPr>
        <p:spPr>
          <a:xfrm>
            <a:off x="5310225" y="719333"/>
            <a:ext cx="5267200" cy="157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7" name="Google Shape;237;p30"/>
          <p:cNvSpPr txBox="1">
            <a:spLocks noGrp="1"/>
          </p:cNvSpPr>
          <p:nvPr>
            <p:ph type="subTitle" idx="1"/>
          </p:nvPr>
        </p:nvSpPr>
        <p:spPr>
          <a:xfrm>
            <a:off x="5310167" y="2167700"/>
            <a:ext cx="52672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8" name="Google Shape;238;p30"/>
          <p:cNvSpPr txBox="1"/>
          <p:nvPr/>
        </p:nvSpPr>
        <p:spPr>
          <a:xfrm>
            <a:off x="4646633" y="5492567"/>
            <a:ext cx="6594400" cy="741600"/>
          </a:xfrm>
          <a:prstGeom prst="rect">
            <a:avLst/>
          </a:prstGeom>
          <a:noFill/>
          <a:ln>
            <a:noFill/>
          </a:ln>
        </p:spPr>
        <p:txBody>
          <a:bodyPr spcFirstLastPara="1" wrap="square" lIns="121900" tIns="121900" rIns="121900" bIns="121900" anchor="b" anchorCtr="0">
            <a:noAutofit/>
          </a:bodyPr>
          <a:lstStyle/>
          <a:p>
            <a:pPr marL="0" lvl="0" indent="0" algn="ctr" rtl="0">
              <a:spcBef>
                <a:spcPts val="400"/>
              </a:spcBef>
              <a:spcAft>
                <a:spcPts val="0"/>
              </a:spcAft>
              <a:buNone/>
            </a:pPr>
            <a:r>
              <a:rPr lang="en" sz="1467" b="1">
                <a:solidFill>
                  <a:schemeClr val="dk1"/>
                </a:solidFill>
                <a:latin typeface="Gantari"/>
                <a:ea typeface="Gantari"/>
                <a:cs typeface="Gantari"/>
                <a:sym typeface="Gantari"/>
              </a:rPr>
              <a:t>CREDITS:</a:t>
            </a:r>
            <a:r>
              <a:rPr lang="en" sz="1467">
                <a:solidFill>
                  <a:schemeClr val="dk1"/>
                </a:solidFill>
                <a:latin typeface="Gantari"/>
                <a:ea typeface="Gantari"/>
                <a:cs typeface="Gantari"/>
                <a:sym typeface="Gantari"/>
              </a:rPr>
              <a:t> This presentation template was created by </a:t>
            </a:r>
            <a:r>
              <a:rPr lang="en" sz="1467" b="1" u="sng">
                <a:solidFill>
                  <a:schemeClr val="accent2"/>
                </a:solidFill>
                <a:latin typeface="Gantari"/>
                <a:ea typeface="Gantari"/>
                <a:cs typeface="Gantari"/>
                <a:sym typeface="Gantari"/>
                <a:hlinkClick r:id="rId3">
                  <a:extLst>
                    <a:ext uri="{A12FA001-AC4F-418D-AE19-62706E023703}">
                      <ahyp:hlinkClr xmlns:ahyp="http://schemas.microsoft.com/office/drawing/2018/hyperlinkcolor" val="tx"/>
                    </a:ext>
                  </a:extLst>
                </a:hlinkClick>
              </a:rPr>
              <a:t>Slidesgo</a:t>
            </a:r>
            <a:r>
              <a:rPr lang="en" sz="1467">
                <a:solidFill>
                  <a:schemeClr val="dk1"/>
                </a:solidFill>
                <a:latin typeface="Gantari"/>
                <a:ea typeface="Gantari"/>
                <a:cs typeface="Gantari"/>
                <a:sym typeface="Gantari"/>
              </a:rPr>
              <a:t>, and includes icons by </a:t>
            </a:r>
            <a:r>
              <a:rPr lang="en" sz="1467" b="1" u="sng">
                <a:solidFill>
                  <a:schemeClr val="accent2"/>
                </a:solidFill>
                <a:latin typeface="Gantari"/>
                <a:ea typeface="Gantari"/>
                <a:cs typeface="Gantari"/>
                <a:sym typeface="Gantari"/>
                <a:hlinkClick r:id="rId4">
                  <a:extLst>
                    <a:ext uri="{A12FA001-AC4F-418D-AE19-62706E023703}">
                      <ahyp:hlinkClr xmlns:ahyp="http://schemas.microsoft.com/office/drawing/2018/hyperlinkcolor" val="tx"/>
                    </a:ext>
                  </a:extLst>
                </a:hlinkClick>
              </a:rPr>
              <a:t>Flaticon</a:t>
            </a:r>
            <a:r>
              <a:rPr lang="en" sz="1467">
                <a:solidFill>
                  <a:schemeClr val="dk1"/>
                </a:solidFill>
                <a:latin typeface="Gantari"/>
                <a:ea typeface="Gantari"/>
                <a:cs typeface="Gantari"/>
                <a:sym typeface="Gantari"/>
              </a:rPr>
              <a:t>, and infographics &amp; images by </a:t>
            </a:r>
            <a:r>
              <a:rPr lang="en" sz="1467" b="1" u="sng">
                <a:solidFill>
                  <a:schemeClr val="accent2"/>
                </a:solidFill>
                <a:latin typeface="Gantari"/>
                <a:ea typeface="Gantari"/>
                <a:cs typeface="Gantari"/>
                <a:sym typeface="Gantari"/>
                <a:hlinkClick r:id="rId5">
                  <a:extLst>
                    <a:ext uri="{A12FA001-AC4F-418D-AE19-62706E023703}">
                      <ahyp:hlinkClr xmlns:ahyp="http://schemas.microsoft.com/office/drawing/2018/hyperlinkcolor" val="tx"/>
                    </a:ext>
                  </a:extLst>
                </a:hlinkClick>
              </a:rPr>
              <a:t>Freepik</a:t>
            </a:r>
            <a:r>
              <a:rPr lang="en" sz="1467" u="sng">
                <a:solidFill>
                  <a:schemeClr val="accent2"/>
                </a:solidFill>
                <a:latin typeface="Gantari"/>
                <a:ea typeface="Gantari"/>
                <a:cs typeface="Gantari"/>
                <a:sym typeface="Gantari"/>
              </a:rPr>
              <a:t> </a:t>
            </a:r>
            <a:endParaRPr sz="1467" b="1" u="sng">
              <a:solidFill>
                <a:schemeClr val="accent2"/>
              </a:solidFill>
              <a:latin typeface="Gantari"/>
              <a:ea typeface="Gantari"/>
              <a:cs typeface="Gantari"/>
              <a:sym typeface="Gantari"/>
            </a:endParaRPr>
          </a:p>
        </p:txBody>
      </p:sp>
      <p:pic>
        <p:nvPicPr>
          <p:cNvPr id="239" name="Google Shape;239;p30"/>
          <p:cNvPicPr preferRelativeResize="0"/>
          <p:nvPr/>
        </p:nvPicPr>
        <p:blipFill>
          <a:blip r:embed="rId6">
            <a:alphaModFix/>
          </a:blip>
          <a:stretch>
            <a:fillRect/>
          </a:stretch>
        </p:blipFill>
        <p:spPr>
          <a:xfrm>
            <a:off x="10288299" y="1046965"/>
            <a:ext cx="4026200" cy="4026200"/>
          </a:xfrm>
          <a:prstGeom prst="rect">
            <a:avLst/>
          </a:prstGeom>
          <a:noFill/>
          <a:ln>
            <a:noFill/>
          </a:ln>
        </p:spPr>
      </p:pic>
    </p:spTree>
    <p:extLst>
      <p:ext uri="{BB962C8B-B14F-4D97-AF65-F5344CB8AC3E}">
        <p14:creationId xmlns:p14="http://schemas.microsoft.com/office/powerpoint/2010/main" val="859804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0"/>
        <p:cNvGrpSpPr/>
        <p:nvPr/>
      </p:nvGrpSpPr>
      <p:grpSpPr>
        <a:xfrm>
          <a:off x="0" y="0"/>
          <a:ext cx="0" cy="0"/>
          <a:chOff x="0" y="0"/>
          <a:chExt cx="0" cy="0"/>
        </a:xfrm>
      </p:grpSpPr>
      <p:pic>
        <p:nvPicPr>
          <p:cNvPr id="241" name="Google Shape;241;p31"/>
          <p:cNvPicPr preferRelativeResize="0"/>
          <p:nvPr/>
        </p:nvPicPr>
        <p:blipFill rotWithShape="1">
          <a:blip r:embed="rId2">
            <a:alphaModFix amt="65000"/>
          </a:blip>
          <a:srcRect t="14954" b="700"/>
          <a:stretch/>
        </p:blipFill>
        <p:spPr>
          <a:xfrm flipH="1">
            <a:off x="0" y="0"/>
            <a:ext cx="12192000" cy="6858000"/>
          </a:xfrm>
          <a:prstGeom prst="rect">
            <a:avLst/>
          </a:prstGeom>
          <a:noFill/>
          <a:ln>
            <a:noFill/>
          </a:ln>
        </p:spPr>
      </p:pic>
      <p:grpSp>
        <p:nvGrpSpPr>
          <p:cNvPr id="242" name="Google Shape;242;p31"/>
          <p:cNvGrpSpPr/>
          <p:nvPr/>
        </p:nvGrpSpPr>
        <p:grpSpPr>
          <a:xfrm>
            <a:off x="-1976034" y="-1695599"/>
            <a:ext cx="4949731" cy="5739769"/>
            <a:chOff x="-697850" y="-1108050"/>
            <a:chExt cx="3712298" cy="4304827"/>
          </a:xfrm>
        </p:grpSpPr>
        <p:pic>
          <p:nvPicPr>
            <p:cNvPr id="243" name="Google Shape;243;p31"/>
            <p:cNvPicPr preferRelativeResize="0"/>
            <p:nvPr/>
          </p:nvPicPr>
          <p:blipFill>
            <a:blip r:embed="rId3">
              <a:alphaModFix/>
            </a:blip>
            <a:stretch>
              <a:fillRect/>
            </a:stretch>
          </p:blipFill>
          <p:spPr>
            <a:xfrm>
              <a:off x="-400465" y="969375"/>
              <a:ext cx="2227378" cy="2227402"/>
            </a:xfrm>
            <a:prstGeom prst="rect">
              <a:avLst/>
            </a:prstGeom>
            <a:noFill/>
            <a:ln>
              <a:noFill/>
            </a:ln>
          </p:spPr>
        </p:pic>
        <p:pic>
          <p:nvPicPr>
            <p:cNvPr id="244" name="Google Shape;244;p31"/>
            <p:cNvPicPr preferRelativeResize="0"/>
            <p:nvPr/>
          </p:nvPicPr>
          <p:blipFill>
            <a:blip r:embed="rId4">
              <a:alphaModFix/>
            </a:blip>
            <a:stretch>
              <a:fillRect/>
            </a:stretch>
          </p:blipFill>
          <p:spPr>
            <a:xfrm>
              <a:off x="-697850" y="-1108050"/>
              <a:ext cx="3712298" cy="2227399"/>
            </a:xfrm>
            <a:prstGeom prst="rect">
              <a:avLst/>
            </a:prstGeom>
            <a:noFill/>
            <a:ln>
              <a:noFill/>
            </a:ln>
          </p:spPr>
        </p:pic>
      </p:grpSp>
    </p:spTree>
    <p:extLst>
      <p:ext uri="{BB962C8B-B14F-4D97-AF65-F5344CB8AC3E}">
        <p14:creationId xmlns:p14="http://schemas.microsoft.com/office/powerpoint/2010/main" val="3920164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5"/>
        <p:cNvGrpSpPr/>
        <p:nvPr/>
      </p:nvGrpSpPr>
      <p:grpSpPr>
        <a:xfrm>
          <a:off x="0" y="0"/>
          <a:ext cx="0" cy="0"/>
          <a:chOff x="0" y="0"/>
          <a:chExt cx="0" cy="0"/>
        </a:xfrm>
      </p:grpSpPr>
      <p:pic>
        <p:nvPicPr>
          <p:cNvPr id="246" name="Google Shape;246;p32"/>
          <p:cNvPicPr preferRelativeResize="0"/>
          <p:nvPr/>
        </p:nvPicPr>
        <p:blipFill rotWithShape="1">
          <a:blip r:embed="rId2">
            <a:alphaModFix amt="65000"/>
          </a:blip>
          <a:srcRect t="14954" b="700"/>
          <a:stretch/>
        </p:blipFill>
        <p:spPr>
          <a:xfrm rot="10800000" flipH="1">
            <a:off x="0" y="0"/>
            <a:ext cx="12192000" cy="6858000"/>
          </a:xfrm>
          <a:prstGeom prst="rect">
            <a:avLst/>
          </a:prstGeom>
          <a:noFill/>
          <a:ln>
            <a:noFill/>
          </a:ln>
        </p:spPr>
      </p:pic>
      <p:grpSp>
        <p:nvGrpSpPr>
          <p:cNvPr id="247" name="Google Shape;247;p32"/>
          <p:cNvGrpSpPr/>
          <p:nvPr/>
        </p:nvGrpSpPr>
        <p:grpSpPr>
          <a:xfrm>
            <a:off x="-1567334" y="-1985271"/>
            <a:ext cx="5707067" cy="9366465"/>
            <a:chOff x="-1018675" y="-1366204"/>
            <a:chExt cx="4280300" cy="7024849"/>
          </a:xfrm>
        </p:grpSpPr>
        <p:grpSp>
          <p:nvGrpSpPr>
            <p:cNvPr id="248" name="Google Shape;248;p32"/>
            <p:cNvGrpSpPr/>
            <p:nvPr/>
          </p:nvGrpSpPr>
          <p:grpSpPr>
            <a:xfrm>
              <a:off x="-1018675" y="-1366204"/>
              <a:ext cx="4280300" cy="5433681"/>
              <a:chOff x="-1018675" y="-1366204"/>
              <a:chExt cx="4280300" cy="5433681"/>
            </a:xfrm>
          </p:grpSpPr>
          <p:pic>
            <p:nvPicPr>
              <p:cNvPr id="249" name="Google Shape;249;p32"/>
              <p:cNvPicPr preferRelativeResize="0"/>
              <p:nvPr/>
            </p:nvPicPr>
            <p:blipFill rotWithShape="1">
              <a:blip r:embed="rId3">
                <a:alphaModFix/>
              </a:blip>
              <a:srcRect/>
              <a:stretch/>
            </p:blipFill>
            <p:spPr>
              <a:xfrm>
                <a:off x="-860590" y="1840075"/>
                <a:ext cx="2227378" cy="2227402"/>
              </a:xfrm>
              <a:prstGeom prst="rect">
                <a:avLst/>
              </a:prstGeom>
              <a:noFill/>
              <a:ln>
                <a:noFill/>
              </a:ln>
            </p:spPr>
          </p:pic>
          <p:pic>
            <p:nvPicPr>
              <p:cNvPr id="250" name="Google Shape;250;p32"/>
              <p:cNvPicPr preferRelativeResize="0"/>
              <p:nvPr/>
            </p:nvPicPr>
            <p:blipFill>
              <a:blip r:embed="rId4">
                <a:alphaModFix/>
              </a:blip>
              <a:stretch>
                <a:fillRect/>
              </a:stretch>
            </p:blipFill>
            <p:spPr>
              <a:xfrm rot="-1340346">
                <a:off x="-734675" y="-744288"/>
                <a:ext cx="3712298" cy="2227398"/>
              </a:xfrm>
              <a:prstGeom prst="rect">
                <a:avLst/>
              </a:prstGeom>
              <a:noFill/>
              <a:ln>
                <a:noFill/>
              </a:ln>
            </p:spPr>
          </p:pic>
        </p:grpSp>
        <p:pic>
          <p:nvPicPr>
            <p:cNvPr id="251" name="Google Shape;251;p32"/>
            <p:cNvPicPr preferRelativeResize="0"/>
            <p:nvPr/>
          </p:nvPicPr>
          <p:blipFill rotWithShape="1">
            <a:blip r:embed="rId5">
              <a:alphaModFix/>
            </a:blip>
            <a:srcRect t="21012" b="21006"/>
            <a:stretch/>
          </p:blipFill>
          <p:spPr>
            <a:xfrm>
              <a:off x="-797361" y="3493146"/>
              <a:ext cx="3734925" cy="2165498"/>
            </a:xfrm>
            <a:prstGeom prst="rect">
              <a:avLst/>
            </a:prstGeom>
            <a:noFill/>
            <a:ln>
              <a:noFill/>
            </a:ln>
          </p:spPr>
        </p:pic>
      </p:grpSp>
    </p:spTree>
    <p:extLst>
      <p:ext uri="{BB962C8B-B14F-4D97-AF65-F5344CB8AC3E}">
        <p14:creationId xmlns:p14="http://schemas.microsoft.com/office/powerpoint/2010/main" val="2149248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2A90-B22F-6F3A-859F-14C20B7B5F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1B683-2775-7BEF-CADE-E3073B03E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BF2F96-E164-52E5-1308-B623F2625B20}"/>
              </a:ext>
            </a:extLst>
          </p:cNvPr>
          <p:cNvSpPr>
            <a:spLocks noGrp="1"/>
          </p:cNvSpPr>
          <p:nvPr>
            <p:ph type="dt" sz="half" idx="10"/>
          </p:nvPr>
        </p:nvSpPr>
        <p:spPr/>
        <p:txBody>
          <a:bodyPr/>
          <a:lstStyle/>
          <a:p>
            <a:fld id="{D25F97EE-A4E6-4856-8F73-D673398C4AFC}" type="datetimeFigureOut">
              <a:rPr lang="en-IN" smtClean="0"/>
              <a:t>16-02-2024</a:t>
            </a:fld>
            <a:endParaRPr lang="en-IN"/>
          </a:p>
        </p:txBody>
      </p:sp>
      <p:sp>
        <p:nvSpPr>
          <p:cNvPr id="5" name="Footer Placeholder 4">
            <a:extLst>
              <a:ext uri="{FF2B5EF4-FFF2-40B4-BE49-F238E27FC236}">
                <a16:creationId xmlns:a16="http://schemas.microsoft.com/office/drawing/2014/main" id="{CD17FBEC-8391-968A-AB57-98B7FB63DE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DC2D1-C3C8-2445-1F7C-CF54AD149618}"/>
              </a:ext>
            </a:extLst>
          </p:cNvPr>
          <p:cNvSpPr>
            <a:spLocks noGrp="1"/>
          </p:cNvSpPr>
          <p:nvPr>
            <p:ph type="sldNum" sz="quarter" idx="12"/>
          </p:nvPr>
        </p:nvSpPr>
        <p:spPr/>
        <p:txBody>
          <a:bodyPr/>
          <a:lstStyle/>
          <a:p>
            <a:fld id="{9E81E1D3-5FCA-44FD-B378-A057FB05CF74}" type="slidenum">
              <a:rPr lang="en-IN" smtClean="0"/>
              <a:t>‹#›</a:t>
            </a:fld>
            <a:endParaRPr lang="en-IN"/>
          </a:p>
        </p:txBody>
      </p:sp>
    </p:spTree>
    <p:extLst>
      <p:ext uri="{BB962C8B-B14F-4D97-AF65-F5344CB8AC3E}">
        <p14:creationId xmlns:p14="http://schemas.microsoft.com/office/powerpoint/2010/main" val="10158996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5"/>
        <p:cNvGrpSpPr/>
        <p:nvPr/>
      </p:nvGrpSpPr>
      <p:grpSpPr>
        <a:xfrm>
          <a:off x="0" y="0"/>
          <a:ext cx="0" cy="0"/>
          <a:chOff x="0" y="0"/>
          <a:chExt cx="0" cy="0"/>
        </a:xfrm>
      </p:grpSpPr>
    </p:spTree>
    <p:extLst>
      <p:ext uri="{BB962C8B-B14F-4D97-AF65-F5344CB8AC3E}">
        <p14:creationId xmlns:p14="http://schemas.microsoft.com/office/powerpoint/2010/main" val="11998497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6075090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 name="Google Shape;10;p2"/>
          <p:cNvPicPr preferRelativeResize="0"/>
          <p:nvPr/>
        </p:nvPicPr>
        <p:blipFill>
          <a:blip r:embed="rId3">
            <a:alphaModFix/>
          </a:blip>
          <a:stretch>
            <a:fillRect/>
          </a:stretch>
        </p:blipFill>
        <p:spPr>
          <a:xfrm>
            <a:off x="-48799" y="-48733"/>
            <a:ext cx="12289597" cy="6955465"/>
          </a:xfrm>
          <a:prstGeom prst="rect">
            <a:avLst/>
          </a:prstGeom>
          <a:noFill/>
          <a:ln>
            <a:noFill/>
          </a:ln>
        </p:spPr>
      </p:pic>
      <p:sp>
        <p:nvSpPr>
          <p:cNvPr id="11" name="Google Shape;11;p2"/>
          <p:cNvSpPr txBox="1">
            <a:spLocks noGrp="1"/>
          </p:cNvSpPr>
          <p:nvPr>
            <p:ph type="ctrTitle"/>
          </p:nvPr>
        </p:nvSpPr>
        <p:spPr>
          <a:xfrm>
            <a:off x="2446000" y="1463697"/>
            <a:ext cx="7300000" cy="3007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300"/>
              <a:buNone/>
              <a:defRPr sz="7066"/>
            </a:lvl1pPr>
            <a:lvl2pPr lvl="1" algn="ctr">
              <a:lnSpc>
                <a:spcPct val="80000"/>
              </a:lnSpc>
              <a:spcBef>
                <a:spcPts val="0"/>
              </a:spcBef>
              <a:spcAft>
                <a:spcPts val="0"/>
              </a:spcAft>
              <a:buSzPts val="5300"/>
              <a:buNone/>
              <a:defRPr sz="7066"/>
            </a:lvl2pPr>
            <a:lvl3pPr lvl="2" algn="ctr">
              <a:lnSpc>
                <a:spcPct val="80000"/>
              </a:lnSpc>
              <a:spcBef>
                <a:spcPts val="0"/>
              </a:spcBef>
              <a:spcAft>
                <a:spcPts val="0"/>
              </a:spcAft>
              <a:buSzPts val="5300"/>
              <a:buNone/>
              <a:defRPr sz="7066"/>
            </a:lvl3pPr>
            <a:lvl4pPr lvl="3" algn="ctr">
              <a:lnSpc>
                <a:spcPct val="80000"/>
              </a:lnSpc>
              <a:spcBef>
                <a:spcPts val="0"/>
              </a:spcBef>
              <a:spcAft>
                <a:spcPts val="0"/>
              </a:spcAft>
              <a:buSzPts val="5300"/>
              <a:buNone/>
              <a:defRPr sz="7066"/>
            </a:lvl4pPr>
            <a:lvl5pPr lvl="4" algn="ctr">
              <a:lnSpc>
                <a:spcPct val="80000"/>
              </a:lnSpc>
              <a:spcBef>
                <a:spcPts val="0"/>
              </a:spcBef>
              <a:spcAft>
                <a:spcPts val="0"/>
              </a:spcAft>
              <a:buSzPts val="5300"/>
              <a:buNone/>
              <a:defRPr sz="7066"/>
            </a:lvl5pPr>
            <a:lvl6pPr lvl="5" algn="ctr">
              <a:lnSpc>
                <a:spcPct val="80000"/>
              </a:lnSpc>
              <a:spcBef>
                <a:spcPts val="0"/>
              </a:spcBef>
              <a:spcAft>
                <a:spcPts val="0"/>
              </a:spcAft>
              <a:buSzPts val="5300"/>
              <a:buNone/>
              <a:defRPr sz="7066"/>
            </a:lvl6pPr>
            <a:lvl7pPr lvl="6" algn="ctr">
              <a:lnSpc>
                <a:spcPct val="80000"/>
              </a:lnSpc>
              <a:spcBef>
                <a:spcPts val="0"/>
              </a:spcBef>
              <a:spcAft>
                <a:spcPts val="0"/>
              </a:spcAft>
              <a:buSzPts val="5300"/>
              <a:buNone/>
              <a:defRPr sz="7066"/>
            </a:lvl7pPr>
            <a:lvl8pPr lvl="7" algn="ctr">
              <a:lnSpc>
                <a:spcPct val="80000"/>
              </a:lnSpc>
              <a:spcBef>
                <a:spcPts val="0"/>
              </a:spcBef>
              <a:spcAft>
                <a:spcPts val="0"/>
              </a:spcAft>
              <a:buSzPts val="5300"/>
              <a:buNone/>
              <a:defRPr sz="7066"/>
            </a:lvl8pPr>
            <a:lvl9pPr lvl="8" algn="ctr">
              <a:lnSpc>
                <a:spcPct val="80000"/>
              </a:lnSpc>
              <a:spcBef>
                <a:spcPts val="0"/>
              </a:spcBef>
              <a:spcAft>
                <a:spcPts val="0"/>
              </a:spcAft>
              <a:buSzPts val="5300"/>
              <a:buNone/>
              <a:defRPr sz="7066"/>
            </a:lvl9pPr>
          </a:lstStyle>
          <a:p>
            <a:r>
              <a:rPr lang="en-US"/>
              <a:t>Click to edit Master title style</a:t>
            </a:r>
            <a:endParaRPr/>
          </a:p>
        </p:txBody>
      </p:sp>
      <p:sp>
        <p:nvSpPr>
          <p:cNvPr id="12" name="Google Shape;12;p2"/>
          <p:cNvSpPr txBox="1">
            <a:spLocks noGrp="1"/>
          </p:cNvSpPr>
          <p:nvPr>
            <p:ph type="subTitle" idx="1"/>
          </p:nvPr>
        </p:nvSpPr>
        <p:spPr>
          <a:xfrm>
            <a:off x="3029600" y="4819449"/>
            <a:ext cx="6132800" cy="49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700"/>
              <a:buNone/>
              <a:defRPr sz="2267">
                <a:solidFill>
                  <a:schemeClr val="dk2"/>
                </a:solidFill>
              </a:defRPr>
            </a:lvl1pPr>
            <a:lvl2pPr lvl="1" algn="ctr">
              <a:lnSpc>
                <a:spcPct val="100000"/>
              </a:lnSpc>
              <a:spcBef>
                <a:spcPts val="0"/>
              </a:spcBef>
              <a:spcAft>
                <a:spcPts val="0"/>
              </a:spcAft>
              <a:buClr>
                <a:schemeClr val="dk2"/>
              </a:buClr>
              <a:buSzPts val="1700"/>
              <a:buNone/>
              <a:defRPr sz="2267">
                <a:solidFill>
                  <a:schemeClr val="dk2"/>
                </a:solidFill>
              </a:defRPr>
            </a:lvl2pPr>
            <a:lvl3pPr lvl="2" algn="ctr">
              <a:lnSpc>
                <a:spcPct val="100000"/>
              </a:lnSpc>
              <a:spcBef>
                <a:spcPts val="0"/>
              </a:spcBef>
              <a:spcAft>
                <a:spcPts val="0"/>
              </a:spcAft>
              <a:buClr>
                <a:schemeClr val="dk2"/>
              </a:buClr>
              <a:buSzPts val="1700"/>
              <a:buNone/>
              <a:defRPr sz="2267">
                <a:solidFill>
                  <a:schemeClr val="dk2"/>
                </a:solidFill>
              </a:defRPr>
            </a:lvl3pPr>
            <a:lvl4pPr lvl="3" algn="ctr">
              <a:lnSpc>
                <a:spcPct val="100000"/>
              </a:lnSpc>
              <a:spcBef>
                <a:spcPts val="0"/>
              </a:spcBef>
              <a:spcAft>
                <a:spcPts val="0"/>
              </a:spcAft>
              <a:buClr>
                <a:schemeClr val="dk2"/>
              </a:buClr>
              <a:buSzPts val="1700"/>
              <a:buNone/>
              <a:defRPr sz="2267">
                <a:solidFill>
                  <a:schemeClr val="dk2"/>
                </a:solidFill>
              </a:defRPr>
            </a:lvl4pPr>
            <a:lvl5pPr lvl="4" algn="ctr">
              <a:lnSpc>
                <a:spcPct val="100000"/>
              </a:lnSpc>
              <a:spcBef>
                <a:spcPts val="0"/>
              </a:spcBef>
              <a:spcAft>
                <a:spcPts val="0"/>
              </a:spcAft>
              <a:buClr>
                <a:schemeClr val="dk2"/>
              </a:buClr>
              <a:buSzPts val="1700"/>
              <a:buNone/>
              <a:defRPr sz="2267">
                <a:solidFill>
                  <a:schemeClr val="dk2"/>
                </a:solidFill>
              </a:defRPr>
            </a:lvl5pPr>
            <a:lvl6pPr lvl="5" algn="ctr">
              <a:lnSpc>
                <a:spcPct val="100000"/>
              </a:lnSpc>
              <a:spcBef>
                <a:spcPts val="0"/>
              </a:spcBef>
              <a:spcAft>
                <a:spcPts val="0"/>
              </a:spcAft>
              <a:buClr>
                <a:schemeClr val="dk2"/>
              </a:buClr>
              <a:buSzPts val="1700"/>
              <a:buNone/>
              <a:defRPr sz="2267">
                <a:solidFill>
                  <a:schemeClr val="dk2"/>
                </a:solidFill>
              </a:defRPr>
            </a:lvl6pPr>
            <a:lvl7pPr lvl="6" algn="ctr">
              <a:lnSpc>
                <a:spcPct val="100000"/>
              </a:lnSpc>
              <a:spcBef>
                <a:spcPts val="0"/>
              </a:spcBef>
              <a:spcAft>
                <a:spcPts val="0"/>
              </a:spcAft>
              <a:buClr>
                <a:schemeClr val="dk2"/>
              </a:buClr>
              <a:buSzPts val="1700"/>
              <a:buNone/>
              <a:defRPr sz="2267">
                <a:solidFill>
                  <a:schemeClr val="dk2"/>
                </a:solidFill>
              </a:defRPr>
            </a:lvl7pPr>
            <a:lvl8pPr lvl="7" algn="ctr">
              <a:lnSpc>
                <a:spcPct val="100000"/>
              </a:lnSpc>
              <a:spcBef>
                <a:spcPts val="0"/>
              </a:spcBef>
              <a:spcAft>
                <a:spcPts val="0"/>
              </a:spcAft>
              <a:buClr>
                <a:schemeClr val="dk2"/>
              </a:buClr>
              <a:buSzPts val="1700"/>
              <a:buNone/>
              <a:defRPr sz="2267">
                <a:solidFill>
                  <a:schemeClr val="dk2"/>
                </a:solidFill>
              </a:defRPr>
            </a:lvl8pPr>
            <a:lvl9pPr lvl="8" algn="ctr">
              <a:lnSpc>
                <a:spcPct val="100000"/>
              </a:lnSpc>
              <a:spcBef>
                <a:spcPts val="0"/>
              </a:spcBef>
              <a:spcAft>
                <a:spcPts val="0"/>
              </a:spcAft>
              <a:buClr>
                <a:schemeClr val="dk2"/>
              </a:buClr>
              <a:buSzPts val="1700"/>
              <a:buNone/>
              <a:defRPr sz="2267">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21148499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5" name="Google Shape;15;p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6" name="Google Shape;16;p3"/>
          <p:cNvSpPr txBox="1">
            <a:spLocks noGrp="1"/>
          </p:cNvSpPr>
          <p:nvPr>
            <p:ph type="title"/>
          </p:nvPr>
        </p:nvSpPr>
        <p:spPr>
          <a:xfrm>
            <a:off x="2930200" y="2771651"/>
            <a:ext cx="6331600" cy="110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6000"/>
            </a:lvl1pPr>
            <a:lvl2pPr lvl="1" algn="ctr">
              <a:spcBef>
                <a:spcPts val="0"/>
              </a:spcBef>
              <a:spcAft>
                <a:spcPts val="0"/>
              </a:spcAft>
              <a:buSzPts val="4500"/>
              <a:buNone/>
              <a:defRPr sz="6000"/>
            </a:lvl2pPr>
            <a:lvl3pPr lvl="2" algn="ctr">
              <a:spcBef>
                <a:spcPts val="0"/>
              </a:spcBef>
              <a:spcAft>
                <a:spcPts val="0"/>
              </a:spcAft>
              <a:buSzPts val="4500"/>
              <a:buNone/>
              <a:defRPr sz="6000"/>
            </a:lvl3pPr>
            <a:lvl4pPr lvl="3" algn="ctr">
              <a:spcBef>
                <a:spcPts val="0"/>
              </a:spcBef>
              <a:spcAft>
                <a:spcPts val="0"/>
              </a:spcAft>
              <a:buSzPts val="4500"/>
              <a:buNone/>
              <a:defRPr sz="6000"/>
            </a:lvl4pPr>
            <a:lvl5pPr lvl="4" algn="ctr">
              <a:spcBef>
                <a:spcPts val="0"/>
              </a:spcBef>
              <a:spcAft>
                <a:spcPts val="0"/>
              </a:spcAft>
              <a:buSzPts val="4500"/>
              <a:buNone/>
              <a:defRPr sz="6000"/>
            </a:lvl5pPr>
            <a:lvl6pPr lvl="5" algn="ctr">
              <a:spcBef>
                <a:spcPts val="0"/>
              </a:spcBef>
              <a:spcAft>
                <a:spcPts val="0"/>
              </a:spcAft>
              <a:buSzPts val="4500"/>
              <a:buNone/>
              <a:defRPr sz="6000"/>
            </a:lvl6pPr>
            <a:lvl7pPr lvl="6" algn="ctr">
              <a:spcBef>
                <a:spcPts val="0"/>
              </a:spcBef>
              <a:spcAft>
                <a:spcPts val="0"/>
              </a:spcAft>
              <a:buSzPts val="4500"/>
              <a:buNone/>
              <a:defRPr sz="6000"/>
            </a:lvl7pPr>
            <a:lvl8pPr lvl="7" algn="ctr">
              <a:spcBef>
                <a:spcPts val="0"/>
              </a:spcBef>
              <a:spcAft>
                <a:spcPts val="0"/>
              </a:spcAft>
              <a:buSzPts val="4500"/>
              <a:buNone/>
              <a:defRPr sz="6000"/>
            </a:lvl8pPr>
            <a:lvl9pPr lvl="8" algn="ctr">
              <a:spcBef>
                <a:spcPts val="0"/>
              </a:spcBef>
              <a:spcAft>
                <a:spcPts val="0"/>
              </a:spcAft>
              <a:buSzPts val="4500"/>
              <a:buNone/>
              <a:defRPr sz="6000"/>
            </a:lvl9pPr>
          </a:lstStyle>
          <a:p>
            <a:r>
              <a:rPr lang="en-US"/>
              <a:t>Click to edit Master title style</a:t>
            </a:r>
            <a:endParaRPr/>
          </a:p>
        </p:txBody>
      </p:sp>
      <p:sp>
        <p:nvSpPr>
          <p:cNvPr id="17" name="Google Shape;17;p3"/>
          <p:cNvSpPr txBox="1">
            <a:spLocks noGrp="1"/>
          </p:cNvSpPr>
          <p:nvPr>
            <p:ph type="subTitle" idx="1"/>
          </p:nvPr>
        </p:nvSpPr>
        <p:spPr>
          <a:xfrm>
            <a:off x="4059200"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8" name="Google Shape;18;p3"/>
          <p:cNvSpPr txBox="1">
            <a:spLocks noGrp="1"/>
          </p:cNvSpPr>
          <p:nvPr>
            <p:ph type="title" idx="2" hasCustomPrompt="1"/>
          </p:nvPr>
        </p:nvSpPr>
        <p:spPr>
          <a:xfrm>
            <a:off x="2930200" y="1710017"/>
            <a:ext cx="6331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7064816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1" name="Google Shape;21;p4"/>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2" name="Google Shape;22;p4"/>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23" name="Google Shape;23;p4"/>
          <p:cNvSpPr txBox="1">
            <a:spLocks noGrp="1"/>
          </p:cNvSpPr>
          <p:nvPr>
            <p:ph type="body" idx="1"/>
          </p:nvPr>
        </p:nvSpPr>
        <p:spPr>
          <a:xfrm>
            <a:off x="951000" y="1729867"/>
            <a:ext cx="10290000" cy="4437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720786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78"/>
        <p:cNvGrpSpPr/>
        <p:nvPr/>
      </p:nvGrpSpPr>
      <p:grpSpPr>
        <a:xfrm>
          <a:off x="0" y="0"/>
          <a:ext cx="0" cy="0"/>
          <a:chOff x="0" y="0"/>
          <a:chExt cx="0" cy="0"/>
        </a:xfrm>
      </p:grpSpPr>
      <p:sp>
        <p:nvSpPr>
          <p:cNvPr id="879" name="Google Shape;879;p10"/>
          <p:cNvSpPr>
            <a:spLocks noGrp="1"/>
          </p:cNvSpPr>
          <p:nvPr>
            <p:ph type="pic" idx="2"/>
          </p:nvPr>
        </p:nvSpPr>
        <p:spPr>
          <a:xfrm>
            <a:off x="0" y="0"/>
            <a:ext cx="12192000" cy="6858000"/>
          </a:xfrm>
          <a:prstGeom prst="rect">
            <a:avLst/>
          </a:prstGeom>
          <a:noFill/>
          <a:ln>
            <a:noFill/>
          </a:ln>
        </p:spPr>
      </p:sp>
      <p:sp>
        <p:nvSpPr>
          <p:cNvPr id="880" name="Google Shape;880;p10"/>
          <p:cNvSpPr txBox="1">
            <a:spLocks noGrp="1"/>
          </p:cNvSpPr>
          <p:nvPr>
            <p:ph type="title"/>
          </p:nvPr>
        </p:nvSpPr>
        <p:spPr>
          <a:xfrm>
            <a:off x="960000" y="5352600"/>
            <a:ext cx="10272000" cy="76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200"/>
              <a:buNone/>
              <a:defRPr sz="3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961091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6" name="Google Shape;26;p5"/>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7" name="Google Shape;27;p5"/>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28" name="Google Shape;28;p5"/>
          <p:cNvSpPr txBox="1">
            <a:spLocks noGrp="1"/>
          </p:cNvSpPr>
          <p:nvPr>
            <p:ph type="subTitle" idx="1"/>
          </p:nvPr>
        </p:nvSpPr>
        <p:spPr>
          <a:xfrm>
            <a:off x="2823965" y="34859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29" name="Google Shape;29;p5"/>
          <p:cNvSpPr txBox="1">
            <a:spLocks noGrp="1"/>
          </p:cNvSpPr>
          <p:nvPr>
            <p:ph type="subTitle" idx="2"/>
          </p:nvPr>
        </p:nvSpPr>
        <p:spPr>
          <a:xfrm>
            <a:off x="2823980" y="40305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 name="Google Shape;30;p5"/>
          <p:cNvSpPr txBox="1">
            <a:spLocks noGrp="1"/>
          </p:cNvSpPr>
          <p:nvPr>
            <p:ph type="subTitle" idx="3"/>
          </p:nvPr>
        </p:nvSpPr>
        <p:spPr>
          <a:xfrm>
            <a:off x="6488065" y="34859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31" name="Google Shape;31;p5"/>
          <p:cNvSpPr txBox="1">
            <a:spLocks noGrp="1"/>
          </p:cNvSpPr>
          <p:nvPr>
            <p:ph type="subTitle" idx="4"/>
          </p:nvPr>
        </p:nvSpPr>
        <p:spPr>
          <a:xfrm>
            <a:off x="6488080" y="40305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64124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34" name="Google Shape;34;p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35" name="Google Shape;35;p6"/>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29822383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38" name="Google Shape;38;p7"/>
          <p:cNvPicPr preferRelativeResize="0"/>
          <p:nvPr/>
        </p:nvPicPr>
        <p:blipFill rotWithShape="1">
          <a:blip r:embed="rId3">
            <a:alphaModFix/>
          </a:blip>
          <a:srcRect/>
          <a:stretch/>
        </p:blipFill>
        <p:spPr>
          <a:xfrm flipH="1">
            <a:off x="-48799" y="-48733"/>
            <a:ext cx="12289597" cy="6955465"/>
          </a:xfrm>
          <a:prstGeom prst="rect">
            <a:avLst/>
          </a:prstGeom>
          <a:noFill/>
          <a:ln>
            <a:noFill/>
          </a:ln>
        </p:spPr>
      </p:pic>
      <p:sp>
        <p:nvSpPr>
          <p:cNvPr id="39" name="Google Shape;39;p7"/>
          <p:cNvSpPr txBox="1">
            <a:spLocks noGrp="1"/>
          </p:cNvSpPr>
          <p:nvPr>
            <p:ph type="title"/>
          </p:nvPr>
        </p:nvSpPr>
        <p:spPr>
          <a:xfrm>
            <a:off x="4909433" y="2527133"/>
            <a:ext cx="6331600" cy="924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300"/>
              <a:buNone/>
              <a:defRPr sz="5733"/>
            </a:lvl1pPr>
            <a:lvl2pPr lvl="1" algn="r" rtl="0">
              <a:spcBef>
                <a:spcPts val="0"/>
              </a:spcBef>
              <a:spcAft>
                <a:spcPts val="0"/>
              </a:spcAft>
              <a:buSzPts val="4300"/>
              <a:buNone/>
              <a:defRPr sz="5733"/>
            </a:lvl2pPr>
            <a:lvl3pPr lvl="2" algn="r" rtl="0">
              <a:spcBef>
                <a:spcPts val="0"/>
              </a:spcBef>
              <a:spcAft>
                <a:spcPts val="0"/>
              </a:spcAft>
              <a:buSzPts val="4300"/>
              <a:buNone/>
              <a:defRPr sz="5733"/>
            </a:lvl3pPr>
            <a:lvl4pPr lvl="3" algn="r" rtl="0">
              <a:spcBef>
                <a:spcPts val="0"/>
              </a:spcBef>
              <a:spcAft>
                <a:spcPts val="0"/>
              </a:spcAft>
              <a:buSzPts val="4300"/>
              <a:buNone/>
              <a:defRPr sz="5733"/>
            </a:lvl4pPr>
            <a:lvl5pPr lvl="4" algn="r" rtl="0">
              <a:spcBef>
                <a:spcPts val="0"/>
              </a:spcBef>
              <a:spcAft>
                <a:spcPts val="0"/>
              </a:spcAft>
              <a:buSzPts val="4300"/>
              <a:buNone/>
              <a:defRPr sz="5733"/>
            </a:lvl5pPr>
            <a:lvl6pPr lvl="5" algn="r" rtl="0">
              <a:spcBef>
                <a:spcPts val="0"/>
              </a:spcBef>
              <a:spcAft>
                <a:spcPts val="0"/>
              </a:spcAft>
              <a:buSzPts val="4300"/>
              <a:buNone/>
              <a:defRPr sz="5733"/>
            </a:lvl6pPr>
            <a:lvl7pPr lvl="6" algn="r" rtl="0">
              <a:spcBef>
                <a:spcPts val="0"/>
              </a:spcBef>
              <a:spcAft>
                <a:spcPts val="0"/>
              </a:spcAft>
              <a:buSzPts val="4300"/>
              <a:buNone/>
              <a:defRPr sz="5733"/>
            </a:lvl7pPr>
            <a:lvl8pPr lvl="7" algn="r" rtl="0">
              <a:spcBef>
                <a:spcPts val="0"/>
              </a:spcBef>
              <a:spcAft>
                <a:spcPts val="0"/>
              </a:spcAft>
              <a:buSzPts val="4300"/>
              <a:buNone/>
              <a:defRPr sz="5733"/>
            </a:lvl8pPr>
            <a:lvl9pPr lvl="8" algn="r" rtl="0">
              <a:spcBef>
                <a:spcPts val="0"/>
              </a:spcBef>
              <a:spcAft>
                <a:spcPts val="0"/>
              </a:spcAft>
              <a:buSzPts val="4300"/>
              <a:buNone/>
              <a:defRPr sz="5733"/>
            </a:lvl9pPr>
          </a:lstStyle>
          <a:p>
            <a:r>
              <a:rPr lang="en-US"/>
              <a:t>Click to edit Master title style</a:t>
            </a:r>
            <a:endParaRPr/>
          </a:p>
        </p:txBody>
      </p:sp>
      <p:sp>
        <p:nvSpPr>
          <p:cNvPr id="40" name="Google Shape;40;p7"/>
          <p:cNvSpPr txBox="1">
            <a:spLocks noGrp="1"/>
          </p:cNvSpPr>
          <p:nvPr>
            <p:ph type="subTitle" idx="1"/>
          </p:nvPr>
        </p:nvSpPr>
        <p:spPr>
          <a:xfrm>
            <a:off x="6127833" y="3781400"/>
            <a:ext cx="5113200" cy="16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1600"/>
              <a:buNone/>
              <a:defRPr sz="2133"/>
            </a:lvl2pPr>
            <a:lvl3pPr lvl="2" algn="r" rtl="0">
              <a:lnSpc>
                <a:spcPct val="100000"/>
              </a:lnSpc>
              <a:spcBef>
                <a:spcPts val="0"/>
              </a:spcBef>
              <a:spcAft>
                <a:spcPts val="0"/>
              </a:spcAft>
              <a:buSzPts val="1600"/>
              <a:buNone/>
              <a:defRPr sz="2133"/>
            </a:lvl3pPr>
            <a:lvl4pPr lvl="3" algn="r" rtl="0">
              <a:lnSpc>
                <a:spcPct val="100000"/>
              </a:lnSpc>
              <a:spcBef>
                <a:spcPts val="0"/>
              </a:spcBef>
              <a:spcAft>
                <a:spcPts val="0"/>
              </a:spcAft>
              <a:buSzPts val="1600"/>
              <a:buNone/>
              <a:defRPr sz="2133"/>
            </a:lvl4pPr>
            <a:lvl5pPr lvl="4" algn="r" rtl="0">
              <a:lnSpc>
                <a:spcPct val="100000"/>
              </a:lnSpc>
              <a:spcBef>
                <a:spcPts val="0"/>
              </a:spcBef>
              <a:spcAft>
                <a:spcPts val="0"/>
              </a:spcAft>
              <a:buSzPts val="1600"/>
              <a:buNone/>
              <a:defRPr sz="2133"/>
            </a:lvl5pPr>
            <a:lvl6pPr lvl="5" algn="r" rtl="0">
              <a:lnSpc>
                <a:spcPct val="100000"/>
              </a:lnSpc>
              <a:spcBef>
                <a:spcPts val="0"/>
              </a:spcBef>
              <a:spcAft>
                <a:spcPts val="0"/>
              </a:spcAft>
              <a:buSzPts val="1600"/>
              <a:buNone/>
              <a:defRPr sz="2133"/>
            </a:lvl6pPr>
            <a:lvl7pPr lvl="6" algn="r" rtl="0">
              <a:lnSpc>
                <a:spcPct val="100000"/>
              </a:lnSpc>
              <a:spcBef>
                <a:spcPts val="0"/>
              </a:spcBef>
              <a:spcAft>
                <a:spcPts val="0"/>
              </a:spcAft>
              <a:buSzPts val="1600"/>
              <a:buNone/>
              <a:defRPr sz="2133"/>
            </a:lvl7pPr>
            <a:lvl8pPr lvl="7" algn="r" rtl="0">
              <a:lnSpc>
                <a:spcPct val="100000"/>
              </a:lnSpc>
              <a:spcBef>
                <a:spcPts val="0"/>
              </a:spcBef>
              <a:spcAft>
                <a:spcPts val="0"/>
              </a:spcAft>
              <a:buSzPts val="1600"/>
              <a:buNone/>
              <a:defRPr sz="2133"/>
            </a:lvl8pPr>
            <a:lvl9pPr lvl="8" algn="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2301670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43" name="Google Shape;43;p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44" name="Google Shape;44;p8"/>
          <p:cNvSpPr txBox="1">
            <a:spLocks noGrp="1"/>
          </p:cNvSpPr>
          <p:nvPr>
            <p:ph type="title"/>
          </p:nvPr>
        </p:nvSpPr>
        <p:spPr>
          <a:xfrm>
            <a:off x="3041000" y="2350400"/>
            <a:ext cx="6110000" cy="2157200"/>
          </a:xfrm>
          <a:prstGeom prst="rect">
            <a:avLst/>
          </a:prstGeom>
        </p:spPr>
        <p:txBody>
          <a:bodyPr spcFirstLastPara="1" wrap="square" lIns="91425" tIns="91425" rIns="91425" bIns="91425" anchor="ctr" anchorCtr="0">
            <a:noAutofit/>
          </a:bodyPr>
          <a:lstStyle>
            <a:lvl1pPr lvl="0">
              <a:lnSpc>
                <a:spcPct val="75000"/>
              </a:lnSpc>
              <a:spcBef>
                <a:spcPts val="0"/>
              </a:spcBef>
              <a:spcAft>
                <a:spcPts val="0"/>
              </a:spcAft>
              <a:buSzPts val="7200"/>
              <a:buNone/>
              <a:defRPr sz="10666"/>
            </a:lvl1pPr>
            <a:lvl2pPr lvl="1">
              <a:lnSpc>
                <a:spcPct val="75000"/>
              </a:lnSpc>
              <a:spcBef>
                <a:spcPts val="0"/>
              </a:spcBef>
              <a:spcAft>
                <a:spcPts val="0"/>
              </a:spcAft>
              <a:buSzPts val="7200"/>
              <a:buNone/>
              <a:defRPr sz="9600"/>
            </a:lvl2pPr>
            <a:lvl3pPr lvl="2">
              <a:lnSpc>
                <a:spcPct val="75000"/>
              </a:lnSpc>
              <a:spcBef>
                <a:spcPts val="0"/>
              </a:spcBef>
              <a:spcAft>
                <a:spcPts val="0"/>
              </a:spcAft>
              <a:buSzPts val="7200"/>
              <a:buNone/>
              <a:defRPr sz="9600"/>
            </a:lvl3pPr>
            <a:lvl4pPr lvl="3">
              <a:lnSpc>
                <a:spcPct val="75000"/>
              </a:lnSpc>
              <a:spcBef>
                <a:spcPts val="0"/>
              </a:spcBef>
              <a:spcAft>
                <a:spcPts val="0"/>
              </a:spcAft>
              <a:buSzPts val="7200"/>
              <a:buNone/>
              <a:defRPr sz="9600"/>
            </a:lvl4pPr>
            <a:lvl5pPr lvl="4">
              <a:lnSpc>
                <a:spcPct val="75000"/>
              </a:lnSpc>
              <a:spcBef>
                <a:spcPts val="0"/>
              </a:spcBef>
              <a:spcAft>
                <a:spcPts val="0"/>
              </a:spcAft>
              <a:buSzPts val="7200"/>
              <a:buNone/>
              <a:defRPr sz="9600"/>
            </a:lvl5pPr>
            <a:lvl6pPr lvl="5">
              <a:lnSpc>
                <a:spcPct val="75000"/>
              </a:lnSpc>
              <a:spcBef>
                <a:spcPts val="0"/>
              </a:spcBef>
              <a:spcAft>
                <a:spcPts val="0"/>
              </a:spcAft>
              <a:buSzPts val="7200"/>
              <a:buNone/>
              <a:defRPr sz="9600"/>
            </a:lvl6pPr>
            <a:lvl7pPr lvl="6">
              <a:lnSpc>
                <a:spcPct val="75000"/>
              </a:lnSpc>
              <a:spcBef>
                <a:spcPts val="0"/>
              </a:spcBef>
              <a:spcAft>
                <a:spcPts val="0"/>
              </a:spcAft>
              <a:buSzPts val="7200"/>
              <a:buNone/>
              <a:defRPr sz="9600"/>
            </a:lvl7pPr>
            <a:lvl8pPr lvl="7">
              <a:lnSpc>
                <a:spcPct val="75000"/>
              </a:lnSpc>
              <a:spcBef>
                <a:spcPts val="0"/>
              </a:spcBef>
              <a:spcAft>
                <a:spcPts val="0"/>
              </a:spcAft>
              <a:buSzPts val="7200"/>
              <a:buNone/>
              <a:defRPr sz="9600"/>
            </a:lvl8pPr>
            <a:lvl9pPr lvl="8">
              <a:lnSpc>
                <a:spcPct val="75000"/>
              </a:lnSpc>
              <a:spcBef>
                <a:spcPts val="0"/>
              </a:spcBef>
              <a:spcAft>
                <a:spcPts val="0"/>
              </a:spcAft>
              <a:buSzPts val="7200"/>
              <a:buNone/>
              <a:defRPr sz="9600"/>
            </a:lvl9pPr>
          </a:lstStyle>
          <a:p>
            <a:r>
              <a:rPr lang="en-US"/>
              <a:t>Click to edit Master title style</a:t>
            </a:r>
            <a:endParaRPr/>
          </a:p>
        </p:txBody>
      </p:sp>
    </p:spTree>
    <p:extLst>
      <p:ext uri="{BB962C8B-B14F-4D97-AF65-F5344CB8AC3E}">
        <p14:creationId xmlns:p14="http://schemas.microsoft.com/office/powerpoint/2010/main" val="2426789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47" name="Google Shape;47;p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48" name="Google Shape;48;p9"/>
          <p:cNvSpPr txBox="1">
            <a:spLocks noGrp="1"/>
          </p:cNvSpPr>
          <p:nvPr>
            <p:ph type="title"/>
          </p:nvPr>
        </p:nvSpPr>
        <p:spPr>
          <a:xfrm>
            <a:off x="951000" y="2527133"/>
            <a:ext cx="5113200" cy="924000"/>
          </a:xfrm>
          <a:prstGeom prst="rect">
            <a:avLst/>
          </a:prstGeom>
        </p:spPr>
        <p:txBody>
          <a:bodyPr spcFirstLastPara="1" wrap="square" lIns="91425" tIns="91425" rIns="91425" bIns="91425" anchor="b" anchorCtr="0">
            <a:noAutofit/>
          </a:bodyPr>
          <a:lstStyle>
            <a:lvl1pPr lvl="0" algn="l">
              <a:spcBef>
                <a:spcPts val="0"/>
              </a:spcBef>
              <a:spcAft>
                <a:spcPts val="0"/>
              </a:spcAft>
              <a:buSzPts val="4300"/>
              <a:buNone/>
              <a:defRPr sz="5733"/>
            </a:lvl1pPr>
            <a:lvl2pPr lvl="1" algn="l">
              <a:spcBef>
                <a:spcPts val="0"/>
              </a:spcBef>
              <a:spcAft>
                <a:spcPts val="0"/>
              </a:spcAft>
              <a:buSzPts val="4300"/>
              <a:buNone/>
              <a:defRPr sz="5733"/>
            </a:lvl2pPr>
            <a:lvl3pPr lvl="2" algn="l">
              <a:spcBef>
                <a:spcPts val="0"/>
              </a:spcBef>
              <a:spcAft>
                <a:spcPts val="0"/>
              </a:spcAft>
              <a:buSzPts val="4300"/>
              <a:buNone/>
              <a:defRPr sz="5733"/>
            </a:lvl3pPr>
            <a:lvl4pPr lvl="3" algn="l">
              <a:spcBef>
                <a:spcPts val="0"/>
              </a:spcBef>
              <a:spcAft>
                <a:spcPts val="0"/>
              </a:spcAft>
              <a:buSzPts val="4300"/>
              <a:buNone/>
              <a:defRPr sz="5733"/>
            </a:lvl4pPr>
            <a:lvl5pPr lvl="4" algn="l">
              <a:spcBef>
                <a:spcPts val="0"/>
              </a:spcBef>
              <a:spcAft>
                <a:spcPts val="0"/>
              </a:spcAft>
              <a:buSzPts val="4300"/>
              <a:buNone/>
              <a:defRPr sz="5733"/>
            </a:lvl5pPr>
            <a:lvl6pPr lvl="5" algn="l">
              <a:spcBef>
                <a:spcPts val="0"/>
              </a:spcBef>
              <a:spcAft>
                <a:spcPts val="0"/>
              </a:spcAft>
              <a:buSzPts val="4300"/>
              <a:buNone/>
              <a:defRPr sz="5733"/>
            </a:lvl6pPr>
            <a:lvl7pPr lvl="6" algn="l">
              <a:spcBef>
                <a:spcPts val="0"/>
              </a:spcBef>
              <a:spcAft>
                <a:spcPts val="0"/>
              </a:spcAft>
              <a:buSzPts val="4300"/>
              <a:buNone/>
              <a:defRPr sz="5733"/>
            </a:lvl7pPr>
            <a:lvl8pPr lvl="7" algn="l">
              <a:spcBef>
                <a:spcPts val="0"/>
              </a:spcBef>
              <a:spcAft>
                <a:spcPts val="0"/>
              </a:spcAft>
              <a:buSzPts val="4300"/>
              <a:buNone/>
              <a:defRPr sz="5733"/>
            </a:lvl8pPr>
            <a:lvl9pPr lvl="8" algn="l">
              <a:spcBef>
                <a:spcPts val="0"/>
              </a:spcBef>
              <a:spcAft>
                <a:spcPts val="0"/>
              </a:spcAft>
              <a:buSzPts val="4300"/>
              <a:buNone/>
              <a:defRPr sz="5733"/>
            </a:lvl9pPr>
          </a:lstStyle>
          <a:p>
            <a:r>
              <a:rPr lang="en-US"/>
              <a:t>Click to edit Master title style</a:t>
            </a:r>
            <a:endParaRPr/>
          </a:p>
        </p:txBody>
      </p:sp>
      <p:sp>
        <p:nvSpPr>
          <p:cNvPr id="49" name="Google Shape;49;p9"/>
          <p:cNvSpPr txBox="1">
            <a:spLocks noGrp="1"/>
          </p:cNvSpPr>
          <p:nvPr>
            <p:ph type="subTitle" idx="1"/>
          </p:nvPr>
        </p:nvSpPr>
        <p:spPr>
          <a:xfrm>
            <a:off x="951000" y="3781400"/>
            <a:ext cx="51132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719314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62340" y="0"/>
            <a:ext cx="12129656" cy="6858000"/>
          </a:xfrm>
          <a:prstGeom prst="rect">
            <a:avLst/>
          </a:prstGeom>
          <a:noFill/>
          <a:ln>
            <a:noFill/>
          </a:ln>
        </p:spPr>
      </p:pic>
      <p:sp>
        <p:nvSpPr>
          <p:cNvPr id="52" name="Google Shape;52;p10"/>
          <p:cNvSpPr/>
          <p:nvPr/>
        </p:nvSpPr>
        <p:spPr>
          <a:xfrm>
            <a:off x="0" y="0"/>
            <a:ext cx="7793600" cy="6858000"/>
          </a:xfrm>
          <a:prstGeom prst="rect">
            <a:avLst/>
          </a:prstGeom>
          <a:gradFill>
            <a:gsLst>
              <a:gs pos="0">
                <a:srgbClr val="0C1621">
                  <a:alpha val="54901"/>
                </a:srgbClr>
              </a:gs>
              <a:gs pos="100000">
                <a:srgbClr val="FFFFFF">
                  <a:alpha val="0"/>
                </a:srgbClr>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10"/>
          <p:cNvSpPr txBox="1">
            <a:spLocks noGrp="1"/>
          </p:cNvSpPr>
          <p:nvPr>
            <p:ph type="title"/>
          </p:nvPr>
        </p:nvSpPr>
        <p:spPr>
          <a:xfrm>
            <a:off x="841667" y="719333"/>
            <a:ext cx="4470400" cy="10376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33068768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36717" y="-38383"/>
            <a:ext cx="12265433" cy="6934765"/>
          </a:xfrm>
          <a:prstGeom prst="rect">
            <a:avLst/>
          </a:prstGeom>
          <a:noFill/>
          <a:ln>
            <a:noFill/>
          </a:ln>
        </p:spPr>
      </p:pic>
      <p:sp>
        <p:nvSpPr>
          <p:cNvPr id="56" name="Google Shape;56;p11"/>
          <p:cNvSpPr txBox="1">
            <a:spLocks noGrp="1"/>
          </p:cNvSpPr>
          <p:nvPr>
            <p:ph type="title" hasCustomPrompt="1"/>
          </p:nvPr>
        </p:nvSpPr>
        <p:spPr>
          <a:xfrm>
            <a:off x="2687200" y="2332851"/>
            <a:ext cx="6817600" cy="16204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57" name="Google Shape;57;p11"/>
          <p:cNvSpPr txBox="1">
            <a:spLocks noGrp="1"/>
          </p:cNvSpPr>
          <p:nvPr>
            <p:ph type="subTitle" idx="1"/>
          </p:nvPr>
        </p:nvSpPr>
        <p:spPr>
          <a:xfrm>
            <a:off x="2687200" y="4007151"/>
            <a:ext cx="6817600" cy="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en-US"/>
              <a:t>Click to edit Master subtitle style</a:t>
            </a:r>
            <a:endParaRPr/>
          </a:p>
        </p:txBody>
      </p:sp>
      <p:pic>
        <p:nvPicPr>
          <p:cNvPr id="58" name="Google Shape;58;p11"/>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2846733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9541713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62" name="Google Shape;62;p1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63" name="Google Shape;63;p13"/>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64" name="Google Shape;64;p13"/>
          <p:cNvSpPr txBox="1">
            <a:spLocks noGrp="1"/>
          </p:cNvSpPr>
          <p:nvPr>
            <p:ph type="subTitle" idx="1"/>
          </p:nvPr>
        </p:nvSpPr>
        <p:spPr>
          <a:xfrm>
            <a:off x="950967"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65" name="Google Shape;65;p13"/>
          <p:cNvSpPr txBox="1">
            <a:spLocks noGrp="1"/>
          </p:cNvSpPr>
          <p:nvPr>
            <p:ph type="subTitle" idx="2"/>
          </p:nvPr>
        </p:nvSpPr>
        <p:spPr>
          <a:xfrm>
            <a:off x="950967"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13"/>
          <p:cNvSpPr txBox="1">
            <a:spLocks noGrp="1"/>
          </p:cNvSpPr>
          <p:nvPr>
            <p:ph type="title" idx="3" hasCustomPrompt="1"/>
          </p:nvPr>
        </p:nvSpPr>
        <p:spPr>
          <a:xfrm>
            <a:off x="950967"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67" name="Google Shape;67;p13"/>
          <p:cNvSpPr txBox="1">
            <a:spLocks noGrp="1"/>
          </p:cNvSpPr>
          <p:nvPr>
            <p:ph type="subTitle" idx="4"/>
          </p:nvPr>
        </p:nvSpPr>
        <p:spPr>
          <a:xfrm>
            <a:off x="950967"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68" name="Google Shape;68;p13"/>
          <p:cNvSpPr txBox="1">
            <a:spLocks noGrp="1"/>
          </p:cNvSpPr>
          <p:nvPr>
            <p:ph type="subTitle" idx="5"/>
          </p:nvPr>
        </p:nvSpPr>
        <p:spPr>
          <a:xfrm>
            <a:off x="950967"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9" name="Google Shape;69;p13"/>
          <p:cNvSpPr txBox="1">
            <a:spLocks noGrp="1"/>
          </p:cNvSpPr>
          <p:nvPr>
            <p:ph type="title" idx="6" hasCustomPrompt="1"/>
          </p:nvPr>
        </p:nvSpPr>
        <p:spPr>
          <a:xfrm>
            <a:off x="950967"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0" name="Google Shape;70;p13"/>
          <p:cNvSpPr txBox="1">
            <a:spLocks noGrp="1"/>
          </p:cNvSpPr>
          <p:nvPr>
            <p:ph type="subTitle" idx="7"/>
          </p:nvPr>
        </p:nvSpPr>
        <p:spPr>
          <a:xfrm>
            <a:off x="8316533"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71" name="Google Shape;71;p13"/>
          <p:cNvSpPr txBox="1">
            <a:spLocks noGrp="1"/>
          </p:cNvSpPr>
          <p:nvPr>
            <p:ph type="subTitle" idx="8"/>
          </p:nvPr>
        </p:nvSpPr>
        <p:spPr>
          <a:xfrm>
            <a:off x="8316533"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2" name="Google Shape;72;p13"/>
          <p:cNvSpPr txBox="1">
            <a:spLocks noGrp="1"/>
          </p:cNvSpPr>
          <p:nvPr>
            <p:ph type="title" idx="9" hasCustomPrompt="1"/>
          </p:nvPr>
        </p:nvSpPr>
        <p:spPr>
          <a:xfrm>
            <a:off x="8316533"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3" name="Google Shape;73;p13"/>
          <p:cNvSpPr txBox="1">
            <a:spLocks noGrp="1"/>
          </p:cNvSpPr>
          <p:nvPr>
            <p:ph type="subTitle" idx="13"/>
          </p:nvPr>
        </p:nvSpPr>
        <p:spPr>
          <a:xfrm>
            <a:off x="8316533"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74" name="Google Shape;74;p13"/>
          <p:cNvSpPr txBox="1">
            <a:spLocks noGrp="1"/>
          </p:cNvSpPr>
          <p:nvPr>
            <p:ph type="subTitle" idx="14"/>
          </p:nvPr>
        </p:nvSpPr>
        <p:spPr>
          <a:xfrm>
            <a:off x="8316533"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5" name="Google Shape;75;p13"/>
          <p:cNvSpPr txBox="1">
            <a:spLocks noGrp="1"/>
          </p:cNvSpPr>
          <p:nvPr>
            <p:ph type="title" idx="15" hasCustomPrompt="1"/>
          </p:nvPr>
        </p:nvSpPr>
        <p:spPr>
          <a:xfrm>
            <a:off x="8316533"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6" name="Google Shape;76;p13"/>
          <p:cNvSpPr txBox="1">
            <a:spLocks noGrp="1"/>
          </p:cNvSpPr>
          <p:nvPr>
            <p:ph type="subTitle" idx="16"/>
          </p:nvPr>
        </p:nvSpPr>
        <p:spPr>
          <a:xfrm>
            <a:off x="4633751"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77" name="Google Shape;77;p13"/>
          <p:cNvSpPr txBox="1">
            <a:spLocks noGrp="1"/>
          </p:cNvSpPr>
          <p:nvPr>
            <p:ph type="subTitle" idx="17"/>
          </p:nvPr>
        </p:nvSpPr>
        <p:spPr>
          <a:xfrm>
            <a:off x="4633751"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3"/>
          <p:cNvSpPr txBox="1">
            <a:spLocks noGrp="1"/>
          </p:cNvSpPr>
          <p:nvPr>
            <p:ph type="title" idx="18" hasCustomPrompt="1"/>
          </p:nvPr>
        </p:nvSpPr>
        <p:spPr>
          <a:xfrm>
            <a:off x="4633751"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9" name="Google Shape;79;p13"/>
          <p:cNvSpPr txBox="1">
            <a:spLocks noGrp="1"/>
          </p:cNvSpPr>
          <p:nvPr>
            <p:ph type="subTitle" idx="19"/>
          </p:nvPr>
        </p:nvSpPr>
        <p:spPr>
          <a:xfrm>
            <a:off x="4633751"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en-US"/>
              <a:t>Click to edit Master subtitle style</a:t>
            </a:r>
            <a:endParaRPr/>
          </a:p>
        </p:txBody>
      </p:sp>
      <p:sp>
        <p:nvSpPr>
          <p:cNvPr id="80" name="Google Shape;80;p13"/>
          <p:cNvSpPr txBox="1">
            <a:spLocks noGrp="1"/>
          </p:cNvSpPr>
          <p:nvPr>
            <p:ph type="subTitle" idx="20"/>
          </p:nvPr>
        </p:nvSpPr>
        <p:spPr>
          <a:xfrm>
            <a:off x="4633751"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title" idx="21" hasCustomPrompt="1"/>
          </p:nvPr>
        </p:nvSpPr>
        <p:spPr>
          <a:xfrm>
            <a:off x="4633751"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Tree>
    <p:extLst>
      <p:ext uri="{BB962C8B-B14F-4D97-AF65-F5344CB8AC3E}">
        <p14:creationId xmlns:p14="http://schemas.microsoft.com/office/powerpoint/2010/main" val="158273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84" name="Google Shape;84;p14"/>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85" name="Google Shape;85;p14"/>
          <p:cNvSpPr txBox="1">
            <a:spLocks noGrp="1"/>
          </p:cNvSpPr>
          <p:nvPr>
            <p:ph type="title"/>
          </p:nvPr>
        </p:nvSpPr>
        <p:spPr>
          <a:xfrm>
            <a:off x="4202800" y="4147733"/>
            <a:ext cx="3786400" cy="446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86" name="Google Shape;86;p14"/>
          <p:cNvSpPr txBox="1">
            <a:spLocks noGrp="1"/>
          </p:cNvSpPr>
          <p:nvPr>
            <p:ph type="subTitle" idx="1"/>
          </p:nvPr>
        </p:nvSpPr>
        <p:spPr>
          <a:xfrm>
            <a:off x="2407200" y="2143600"/>
            <a:ext cx="7377600" cy="16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sz="3067"/>
            </a:lvl1pPr>
            <a:lvl2pPr lvl="1" algn="ctr" rtl="0">
              <a:lnSpc>
                <a:spcPct val="100000"/>
              </a:lnSpc>
              <a:spcBef>
                <a:spcPts val="0"/>
              </a:spcBef>
              <a:spcAft>
                <a:spcPts val="0"/>
              </a:spcAft>
              <a:buSzPts val="2300"/>
              <a:buNone/>
              <a:defRPr sz="3067"/>
            </a:lvl2pPr>
            <a:lvl3pPr lvl="2" algn="ctr" rtl="0">
              <a:lnSpc>
                <a:spcPct val="100000"/>
              </a:lnSpc>
              <a:spcBef>
                <a:spcPts val="0"/>
              </a:spcBef>
              <a:spcAft>
                <a:spcPts val="0"/>
              </a:spcAft>
              <a:buSzPts val="2300"/>
              <a:buNone/>
              <a:defRPr sz="3067"/>
            </a:lvl3pPr>
            <a:lvl4pPr lvl="3" algn="ctr" rtl="0">
              <a:lnSpc>
                <a:spcPct val="100000"/>
              </a:lnSpc>
              <a:spcBef>
                <a:spcPts val="0"/>
              </a:spcBef>
              <a:spcAft>
                <a:spcPts val="0"/>
              </a:spcAft>
              <a:buSzPts val="2300"/>
              <a:buNone/>
              <a:defRPr sz="3067"/>
            </a:lvl4pPr>
            <a:lvl5pPr lvl="4" algn="ctr" rtl="0">
              <a:lnSpc>
                <a:spcPct val="100000"/>
              </a:lnSpc>
              <a:spcBef>
                <a:spcPts val="0"/>
              </a:spcBef>
              <a:spcAft>
                <a:spcPts val="0"/>
              </a:spcAft>
              <a:buSzPts val="2300"/>
              <a:buNone/>
              <a:defRPr sz="3067"/>
            </a:lvl5pPr>
            <a:lvl6pPr lvl="5" algn="ctr" rtl="0">
              <a:lnSpc>
                <a:spcPct val="100000"/>
              </a:lnSpc>
              <a:spcBef>
                <a:spcPts val="0"/>
              </a:spcBef>
              <a:spcAft>
                <a:spcPts val="0"/>
              </a:spcAft>
              <a:buSzPts val="2300"/>
              <a:buNone/>
              <a:defRPr sz="3067"/>
            </a:lvl6pPr>
            <a:lvl7pPr lvl="6" algn="ctr" rtl="0">
              <a:lnSpc>
                <a:spcPct val="100000"/>
              </a:lnSpc>
              <a:spcBef>
                <a:spcPts val="0"/>
              </a:spcBef>
              <a:spcAft>
                <a:spcPts val="0"/>
              </a:spcAft>
              <a:buSzPts val="2300"/>
              <a:buNone/>
              <a:defRPr sz="3067"/>
            </a:lvl7pPr>
            <a:lvl8pPr lvl="7" algn="ctr" rtl="0">
              <a:lnSpc>
                <a:spcPct val="100000"/>
              </a:lnSpc>
              <a:spcBef>
                <a:spcPts val="0"/>
              </a:spcBef>
              <a:spcAft>
                <a:spcPts val="0"/>
              </a:spcAft>
              <a:buSzPts val="2300"/>
              <a:buNone/>
              <a:defRPr sz="3067"/>
            </a:lvl8pPr>
            <a:lvl9pPr lvl="8" algn="ctr" rtl="0">
              <a:lnSpc>
                <a:spcPct val="100000"/>
              </a:lnSpc>
              <a:spcBef>
                <a:spcPts val="0"/>
              </a:spcBef>
              <a:spcAft>
                <a:spcPts val="0"/>
              </a:spcAft>
              <a:buSzPts val="2300"/>
              <a:buNone/>
              <a:defRPr sz="3067"/>
            </a:lvl9pPr>
          </a:lstStyle>
          <a:p>
            <a:r>
              <a:rPr lang="en-US"/>
              <a:t>Click to edit Master subtitle style</a:t>
            </a:r>
            <a:endParaRPr/>
          </a:p>
        </p:txBody>
      </p:sp>
    </p:spTree>
    <p:extLst>
      <p:ext uri="{BB962C8B-B14F-4D97-AF65-F5344CB8AC3E}">
        <p14:creationId xmlns:p14="http://schemas.microsoft.com/office/powerpoint/2010/main" val="12207538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theme" Target="../theme/theme7.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8"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Bai Jamjuree"/>
              <a:buNone/>
              <a:defRPr sz="3200" b="1">
                <a:solidFill>
                  <a:schemeClr val="dk2"/>
                </a:solidFill>
                <a:latin typeface="Bai Jamjuree"/>
                <a:ea typeface="Bai Jamjuree"/>
                <a:cs typeface="Bai Jamjuree"/>
                <a:sym typeface="Bai Jamjuree"/>
              </a:defRPr>
            </a:lvl1pPr>
            <a:lvl2pPr lvl="1"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2pPr>
            <a:lvl3pPr lvl="2"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3pPr>
            <a:lvl4pPr lvl="3"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4pPr>
            <a:lvl5pPr lvl="4"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5pPr>
            <a:lvl6pPr lvl="5"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6pPr>
            <a:lvl7pPr lvl="6"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7pPr>
            <a:lvl8pPr lvl="7"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8pPr>
            <a:lvl9pPr lvl="8"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extLst>
      <p:ext uri="{BB962C8B-B14F-4D97-AF65-F5344CB8AC3E}">
        <p14:creationId xmlns:p14="http://schemas.microsoft.com/office/powerpoint/2010/main" val="41873948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789"/>
        <p:cNvGrpSpPr/>
        <p:nvPr/>
      </p:nvGrpSpPr>
      <p:grpSpPr>
        <a:xfrm>
          <a:off x="0" y="0"/>
          <a:ext cx="0" cy="0"/>
          <a:chOff x="0" y="0"/>
          <a:chExt cx="0" cy="0"/>
        </a:xfrm>
      </p:grpSpPr>
      <p:sp>
        <p:nvSpPr>
          <p:cNvPr id="2790" name="Google Shape;2790;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91" name="Google Shape;2791;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88155477"/>
      </p:ext>
    </p:extLst>
  </p:cSld>
  <p:clrMap bg1="lt1" tx1="dk1" bg2="dk2" tx2="lt2" accent1="accent1" accent2="accent2" accent3="accent3" accent4="accent4" accent5="accent5" accent6="accent6" hlink="hlink" folHlink="folHlink"/>
  <p:sldLayoutIdLst>
    <p:sldLayoutId id="2147483694" r:id="rId1"/>
    <p:sldLayoutId id="214748369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5200" y="736600"/>
            <a:ext cx="10261600" cy="9540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65200" y="1825626"/>
            <a:ext cx="10261600" cy="42957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4808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914377" rtl="0" eaLnBrk="1" latinLnBrk="0" hangingPunct="1">
        <a:lnSpc>
          <a:spcPct val="90000"/>
        </a:lnSpc>
        <a:spcBef>
          <a:spcPct val="0"/>
        </a:spcBef>
        <a:buNone/>
        <a:defRPr sz="4667" kern="1200">
          <a:solidFill>
            <a:schemeClr val="tx1"/>
          </a:solidFill>
          <a:latin typeface="Staatliches"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anrope Medium" pitchFamily="2"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anrope Medium" pitchFamily="2"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anrope Medium" pitchFamily="2"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31637867"/>
      </p:ext>
    </p:extLst>
  </p:cSld>
  <p:clrMap bg1="lt1" tx1="dk1" bg2="dk2" tx2="lt2" accent1="accent1" accent2="accent2" accent3="accent3" accent4="accent4" accent5="accent5" accent6="accent6" hlink="hlink" folHlink="folHlink"/>
  <p:sldLayoutIdLst>
    <p:sldLayoutId id="2147483714" r:id="rId1"/>
    <p:sldLayoutId id="214748371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100" y="617733"/>
            <a:ext cx="10239600" cy="746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1pPr>
            <a:lvl2pPr lvl="1"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2pPr>
            <a:lvl3pPr lvl="2"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3pPr>
            <a:lvl4pPr lvl="3"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4pPr>
            <a:lvl5pPr lvl="4"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5pPr>
            <a:lvl6pPr lvl="5"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6pPr>
            <a:lvl7pPr lvl="6"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7pPr>
            <a:lvl8pPr lvl="7"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8pPr>
            <a:lvl9pPr lvl="8" algn="ctr">
              <a:spcBef>
                <a:spcPts val="0"/>
              </a:spcBef>
              <a:spcAft>
                <a:spcPts val="0"/>
              </a:spcAft>
              <a:buClr>
                <a:schemeClr val="dk1"/>
              </a:buClr>
              <a:buSzPts val="3500"/>
              <a:buFont typeface="Henny Penny"/>
              <a:buNone/>
              <a:defRPr sz="3500">
                <a:solidFill>
                  <a:schemeClr val="dk1"/>
                </a:solidFill>
                <a:latin typeface="Henny Penny"/>
                <a:ea typeface="Henny Penny"/>
                <a:cs typeface="Henny Penny"/>
                <a:sym typeface="Henny Penny"/>
              </a:defRPr>
            </a:lvl9pPr>
          </a:lstStyle>
          <a:p>
            <a:endParaRPr/>
          </a:p>
        </p:txBody>
      </p:sp>
      <p:sp>
        <p:nvSpPr>
          <p:cNvPr id="7" name="Google Shape;7;p1"/>
          <p:cNvSpPr txBox="1">
            <a:spLocks noGrp="1"/>
          </p:cNvSpPr>
          <p:nvPr>
            <p:ph type="body" idx="1"/>
          </p:nvPr>
        </p:nvSpPr>
        <p:spPr>
          <a:xfrm>
            <a:off x="976100" y="1640991"/>
            <a:ext cx="10239600" cy="4450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Gantari"/>
              <a:buChar char="●"/>
              <a:defRPr>
                <a:solidFill>
                  <a:schemeClr val="dk1"/>
                </a:solidFill>
                <a:latin typeface="Gantari"/>
                <a:ea typeface="Gantari"/>
                <a:cs typeface="Gantari"/>
                <a:sym typeface="Gantari"/>
              </a:defRPr>
            </a:lvl1pPr>
            <a:lvl2pPr marL="914400" lvl="1"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a:endParaRPr/>
          </a:p>
        </p:txBody>
      </p:sp>
    </p:spTree>
    <p:extLst>
      <p:ext uri="{BB962C8B-B14F-4D97-AF65-F5344CB8AC3E}">
        <p14:creationId xmlns:p14="http://schemas.microsoft.com/office/powerpoint/2010/main" val="2613308166"/>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4" name="Google Shape;254;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52739517"/>
      </p:ext>
    </p:extLst>
  </p:cSld>
  <p:clrMap bg1="lt1" tx1="dk1" bg2="dk2" tx2="lt2" accent1="accent1" accent2="accent2" accent3="accent3" accent4="accent4" accent5="accent5" accent6="accent6" hlink="hlink" folHlink="folHlink"/>
  <p:sldLayoutIdLst>
    <p:sldLayoutId id="2147483750" r:id="rId1"/>
    <p:sldLayoutId id="2147483751"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67"/>
            <a:ext cx="10290000" cy="637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1pPr>
            <a:lvl2pPr lvl="1"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2pPr>
            <a:lvl3pPr lvl="2"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3pPr>
            <a:lvl4pPr lvl="3"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4pPr>
            <a:lvl5pPr lvl="4"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5pPr>
            <a:lvl6pPr lvl="5"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6pPr>
            <a:lvl7pPr lvl="6"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7pPr>
            <a:lvl8pPr lvl="7"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8pPr>
            <a:lvl9pPr lvl="8"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9pPr>
          </a:lstStyle>
          <a:p>
            <a:endParaRPr/>
          </a:p>
        </p:txBody>
      </p:sp>
      <p:sp>
        <p:nvSpPr>
          <p:cNvPr id="7" name="Google Shape;7;p1"/>
          <p:cNvSpPr txBox="1">
            <a:spLocks noGrp="1"/>
          </p:cNvSpPr>
          <p:nvPr>
            <p:ph type="body" idx="1"/>
          </p:nvPr>
        </p:nvSpPr>
        <p:spPr>
          <a:xfrm>
            <a:off x="950967" y="1729867"/>
            <a:ext cx="10290000" cy="436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735105196"/>
      </p:ext>
    </p:extLst>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9" name="Google Shape;209;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05821751"/>
      </p:ext>
    </p:extLst>
  </p:cSld>
  <p:clrMap bg1="lt1" tx1="dk1" bg2="dk2" tx2="lt2" accent1="accent1" accent2="accent2" accent3="accent3" accent4="accent4" accent5="accent5" accent6="accent6" hlink="hlink" folHlink="folHlink"/>
  <p:sldLayoutIdLst>
    <p:sldLayoutId id="21474837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3A58-E22A-9099-95F5-ECC0D62FDE28}"/>
              </a:ext>
            </a:extLst>
          </p:cNvPr>
          <p:cNvSpPr>
            <a:spLocks noGrp="1"/>
          </p:cNvSpPr>
          <p:nvPr>
            <p:ph type="ctrTitle"/>
          </p:nvPr>
        </p:nvSpPr>
        <p:spPr/>
        <p:txBody>
          <a:bodyPr>
            <a:normAutofit fontScale="90000"/>
          </a:bodyPr>
          <a:lstStyle/>
          <a:p>
            <a:r>
              <a:rPr lang="en-US" b="1" i="0" dirty="0">
                <a:effectLst/>
                <a:latin typeface="clcicgqyw0002obe2xroteu2c"/>
              </a:rPr>
              <a:t>Simplifying the Assignment Submission Process</a:t>
            </a:r>
            <a:br>
              <a:rPr lang="en-US" b="1" i="0" dirty="0">
                <a:effectLst/>
                <a:latin typeface="clcicgqyw0002obe2xroteu2c"/>
              </a:rPr>
            </a:br>
            <a:endParaRPr lang="en-IN" dirty="0"/>
          </a:p>
        </p:txBody>
      </p:sp>
      <p:sp>
        <p:nvSpPr>
          <p:cNvPr id="3" name="Subtitle 2">
            <a:extLst>
              <a:ext uri="{FF2B5EF4-FFF2-40B4-BE49-F238E27FC236}">
                <a16:creationId xmlns:a16="http://schemas.microsoft.com/office/drawing/2014/main" id="{DE758F7E-770A-99A6-13AC-2EA8ABE6D72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6388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BB0D-3302-5061-932A-F00C10E5137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92E91A08-9A3C-D0F8-3F5C-875C5DCC7A0A}"/>
              </a:ext>
            </a:extLst>
          </p:cNvPr>
          <p:cNvSpPr>
            <a:spLocks noGrp="1"/>
          </p:cNvSpPr>
          <p:nvPr>
            <p:ph idx="1"/>
          </p:nvPr>
        </p:nvSpPr>
        <p:spPr/>
        <p:txBody>
          <a:bodyPr>
            <a:normAutofit/>
          </a:bodyPr>
          <a:lstStyle/>
          <a:p>
            <a:r>
              <a:rPr lang="en-US" b="1" dirty="0">
                <a:effectLst/>
              </a:rPr>
              <a:t>Simplifying Assignment Submission</a:t>
            </a:r>
            <a:endParaRPr lang="en-US" b="1" dirty="0"/>
          </a:p>
          <a:p>
            <a:pPr>
              <a:buFont typeface="Arial" panose="020B0604020202020204" pitchFamily="34" charset="0"/>
              <a:buChar char="•"/>
            </a:pPr>
            <a:r>
              <a:rPr lang="en-US" dirty="0">
                <a:effectLst/>
              </a:rPr>
              <a:t>The web and mobile application streamlines the assignment writing process.</a:t>
            </a:r>
          </a:p>
          <a:p>
            <a:pPr>
              <a:buFont typeface="Arial" panose="020B0604020202020204" pitchFamily="34" charset="0"/>
              <a:buChar char="•"/>
            </a:pPr>
            <a:r>
              <a:rPr lang="en-US" dirty="0">
                <a:effectLst/>
              </a:rPr>
              <a:t>It offers a user-friendly interface for submitting assignments and receiving feedback.</a:t>
            </a:r>
          </a:p>
          <a:p>
            <a:r>
              <a:rPr lang="en-US" b="1" dirty="0">
                <a:effectLst/>
              </a:rPr>
              <a:t>Time Savings</a:t>
            </a:r>
            <a:endParaRPr lang="en-US" b="1" dirty="0"/>
          </a:p>
          <a:p>
            <a:pPr>
              <a:buFont typeface="Arial" panose="020B0604020202020204" pitchFamily="34" charset="0"/>
              <a:buChar char="•"/>
            </a:pPr>
            <a:r>
              <a:rPr lang="en-US" dirty="0">
                <a:effectLst/>
              </a:rPr>
              <a:t>With the application, students can save time on manual submission processes.</a:t>
            </a:r>
          </a:p>
          <a:p>
            <a:pPr>
              <a:buFont typeface="Arial" panose="020B0604020202020204" pitchFamily="34" charset="0"/>
              <a:buChar char="•"/>
            </a:pPr>
            <a:r>
              <a:rPr lang="en-US" dirty="0">
                <a:effectLst/>
              </a:rPr>
              <a:t>They can focus more on their assignments and avoid unnecessary paperwork.</a:t>
            </a:r>
          </a:p>
          <a:p>
            <a:endParaRPr lang="en-IN" dirty="0"/>
          </a:p>
          <a:p>
            <a:r>
              <a:rPr lang="en-US" b="1" dirty="0">
                <a:effectLst/>
              </a:rPr>
              <a:t>Reduced Waste</a:t>
            </a:r>
            <a:endParaRPr lang="en-US" b="1" dirty="0"/>
          </a:p>
          <a:p>
            <a:pPr>
              <a:buFont typeface="Arial" panose="020B0604020202020204" pitchFamily="34" charset="0"/>
              <a:buChar char="•"/>
            </a:pPr>
            <a:r>
              <a:rPr lang="en-US" dirty="0">
                <a:effectLst/>
              </a:rPr>
              <a:t>By eliminating the need for physical copies, the application reduces paper waste.</a:t>
            </a:r>
          </a:p>
          <a:p>
            <a:pPr>
              <a:buFont typeface="Arial" panose="020B0604020202020204" pitchFamily="34" charset="0"/>
              <a:buChar char="•"/>
            </a:pPr>
            <a:r>
              <a:rPr lang="en-US" dirty="0">
                <a:effectLst/>
              </a:rPr>
              <a:t>It promotes a more sustainable approach to assignment submission.</a:t>
            </a:r>
          </a:p>
          <a:p>
            <a:endParaRPr lang="en-IN" dirty="0"/>
          </a:p>
        </p:txBody>
      </p:sp>
    </p:spTree>
    <p:extLst>
      <p:ext uri="{BB962C8B-B14F-4D97-AF65-F5344CB8AC3E}">
        <p14:creationId xmlns:p14="http://schemas.microsoft.com/office/powerpoint/2010/main" val="368033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5074-0DD9-AA90-284E-7E272D87E127}"/>
              </a:ext>
            </a:extLst>
          </p:cNvPr>
          <p:cNvSpPr>
            <a:spLocks noGrp="1"/>
          </p:cNvSpPr>
          <p:nvPr>
            <p:ph type="ctrTitle"/>
          </p:nvPr>
        </p:nvSpPr>
        <p:spPr>
          <a:xfrm>
            <a:off x="2573819" y="0"/>
            <a:ext cx="7300000" cy="3007200"/>
          </a:xfrm>
        </p:spPr>
        <p:txBody>
          <a:bodyPr>
            <a:normAutofit/>
          </a:bodyPr>
          <a:lstStyle/>
          <a:p>
            <a:r>
              <a:rPr lang="en-US" b="1" i="0" dirty="0">
                <a:effectLst/>
                <a:latin typeface="clcicgqyw0002obe2xroteu2c"/>
              </a:rPr>
              <a:t>The Challenges of Assignment Writing</a:t>
            </a:r>
            <a:endParaRPr lang="en-IN" dirty="0"/>
          </a:p>
        </p:txBody>
      </p:sp>
      <p:sp>
        <p:nvSpPr>
          <p:cNvPr id="3" name="Content Placeholder 2">
            <a:extLst>
              <a:ext uri="{FF2B5EF4-FFF2-40B4-BE49-F238E27FC236}">
                <a16:creationId xmlns:a16="http://schemas.microsoft.com/office/drawing/2014/main" id="{B7083512-8F2C-1FDA-2CC0-3612C9B8081A}"/>
              </a:ext>
            </a:extLst>
          </p:cNvPr>
          <p:cNvSpPr>
            <a:spLocks noGrp="1"/>
          </p:cNvSpPr>
          <p:nvPr>
            <p:ph type="subTitle" idx="1"/>
          </p:nvPr>
        </p:nvSpPr>
        <p:spPr>
          <a:xfrm>
            <a:off x="1553497" y="3007200"/>
            <a:ext cx="7875638" cy="3850800"/>
          </a:xfrm>
        </p:spPr>
        <p:txBody>
          <a:bodyPr>
            <a:normAutofit fontScale="77500" lnSpcReduction="20000"/>
          </a:bodyPr>
          <a:lstStyle/>
          <a:p>
            <a:pPr algn="l"/>
            <a:r>
              <a:rPr lang="en-US" b="1" i="0" dirty="0">
                <a:solidFill>
                  <a:schemeClr val="tx1"/>
                </a:solidFill>
                <a:effectLst/>
                <a:latin typeface="clcicgqyw0002obe2xroteu2c"/>
              </a:rPr>
              <a:t>Time-Consuming Process</a:t>
            </a:r>
          </a:p>
          <a:p>
            <a:pPr algn="l"/>
            <a:r>
              <a:rPr lang="en-US" b="0" i="0" dirty="0">
                <a:solidFill>
                  <a:schemeClr val="tx1"/>
                </a:solidFill>
                <a:effectLst/>
                <a:latin typeface="clcicgqyw0002obe2xroteu2c"/>
              </a:rPr>
              <a:t>Assignment writing is often a time-consuming process, requiring students to spend hours researching, planning, and writing their assignments.</a:t>
            </a:r>
          </a:p>
          <a:p>
            <a:r>
              <a:rPr lang="en-US" b="1" dirty="0">
                <a:solidFill>
                  <a:schemeClr val="tx1"/>
                </a:solidFill>
                <a:effectLst/>
              </a:rPr>
              <a:t>Waste of Effort and Money</a:t>
            </a:r>
            <a:endParaRPr lang="en-US" b="1" dirty="0">
              <a:solidFill>
                <a:schemeClr val="tx1"/>
              </a:solidFill>
            </a:endParaRPr>
          </a:p>
          <a:p>
            <a:r>
              <a:rPr lang="en-US" dirty="0">
                <a:solidFill>
                  <a:schemeClr val="tx1"/>
                </a:solidFill>
                <a:effectLst/>
              </a:rPr>
              <a:t>When assignments are discarded or not up to the required standard, students may feel that their effort and money spent on the assignment have been wasted. This can be demotivating and impact their overall academic performance.</a:t>
            </a:r>
            <a:endParaRPr lang="en-US" dirty="0">
              <a:solidFill>
                <a:schemeClr val="tx1"/>
              </a:solidFill>
            </a:endParaRPr>
          </a:p>
          <a:p>
            <a:pPr algn="l"/>
            <a:r>
              <a:rPr lang="en-US" b="1" i="0" dirty="0">
                <a:solidFill>
                  <a:schemeClr val="tx1"/>
                </a:solidFill>
                <a:effectLst/>
                <a:latin typeface="clcicgqyw0002obe2xroteu2c"/>
              </a:rPr>
              <a:t>Challenges for Educational Establishments</a:t>
            </a:r>
          </a:p>
          <a:p>
            <a:pPr algn="l"/>
            <a:r>
              <a:rPr lang="en-US" b="0" i="0" dirty="0">
                <a:solidFill>
                  <a:schemeClr val="tx1"/>
                </a:solidFill>
                <a:effectLst/>
                <a:latin typeface="clcicgqyw0002obe2xroteu2c"/>
              </a:rPr>
              <a:t>Educational establishments, such as universities, face the challenge of managing and assessing a large volume of assignments within limited timeframes.</a:t>
            </a:r>
          </a:p>
          <a:p>
            <a:pPr algn="l"/>
            <a:r>
              <a:rPr lang="en-US" b="1" i="0" dirty="0">
                <a:solidFill>
                  <a:schemeClr val="tx1"/>
                </a:solidFill>
                <a:effectLst/>
                <a:latin typeface="clcicgqyw0002obe2xroteu2c"/>
              </a:rPr>
              <a:t>Challenges for Students</a:t>
            </a:r>
          </a:p>
          <a:p>
            <a:pPr algn="l"/>
            <a:r>
              <a:rPr lang="en-US" b="0" i="0" dirty="0">
                <a:solidFill>
                  <a:schemeClr val="tx1"/>
                </a:solidFill>
                <a:effectLst/>
                <a:latin typeface="clcicgqyw0002obe2xroteu2c"/>
              </a:rPr>
              <a:t>Students face the pressure of meeting assignment deadlines, managing multiple assignments simultaneously, and ensuring the quality of their work.</a:t>
            </a:r>
          </a:p>
          <a:p>
            <a:endParaRPr lang="en-IN" dirty="0">
              <a:solidFill>
                <a:schemeClr val="tx1"/>
              </a:solidFill>
            </a:endParaRPr>
          </a:p>
        </p:txBody>
      </p:sp>
    </p:spTree>
    <p:extLst>
      <p:ext uri="{BB962C8B-B14F-4D97-AF65-F5344CB8AC3E}">
        <p14:creationId xmlns:p14="http://schemas.microsoft.com/office/powerpoint/2010/main" val="3177750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B0FA5-A095-7A25-7C73-915B7717CD6C}"/>
              </a:ext>
            </a:extLst>
          </p:cNvPr>
          <p:cNvSpPr>
            <a:spLocks noGrp="1"/>
          </p:cNvSpPr>
          <p:nvPr>
            <p:ph type="subTitle" idx="1"/>
          </p:nvPr>
        </p:nvSpPr>
        <p:spPr>
          <a:xfrm>
            <a:off x="950967" y="2444267"/>
            <a:ext cx="5666800" cy="3106293"/>
          </a:xfrm>
        </p:spPr>
        <p:txBody>
          <a:bodyPr>
            <a:normAutofit/>
          </a:bodyPr>
          <a:lstStyle/>
          <a:p>
            <a:r>
              <a:rPr lang="en-US" b="1" dirty="0">
                <a:effectLst/>
              </a:rPr>
              <a:t>Financial Impact:</a:t>
            </a:r>
            <a:endParaRPr lang="en-US" b="1" dirty="0"/>
          </a:p>
          <a:p>
            <a:r>
              <a:rPr lang="en-US" dirty="0">
                <a:effectLst/>
              </a:rPr>
              <a:t>The cost of producing and distributing assignment books can be significant for educational establishments and universities. Moreover, students often have to purchase these books, which can add to their financial burden.</a:t>
            </a:r>
          </a:p>
        </p:txBody>
      </p:sp>
      <p:sp>
        <p:nvSpPr>
          <p:cNvPr id="2" name="Title 1">
            <a:extLst>
              <a:ext uri="{FF2B5EF4-FFF2-40B4-BE49-F238E27FC236}">
                <a16:creationId xmlns:a16="http://schemas.microsoft.com/office/drawing/2014/main" id="{75120F3F-7C57-9B7F-58FA-9923D31E041E}"/>
              </a:ext>
            </a:extLst>
          </p:cNvPr>
          <p:cNvSpPr>
            <a:spLocks noGrp="1"/>
          </p:cNvSpPr>
          <p:nvPr>
            <p:ph type="title"/>
          </p:nvPr>
        </p:nvSpPr>
        <p:spPr/>
        <p:txBody>
          <a:bodyPr/>
          <a:lstStyle/>
          <a:p>
            <a:r>
              <a:rPr lang="en-US" dirty="0"/>
              <a:t>The Financial and Space Impact</a:t>
            </a:r>
            <a:endParaRPr lang="en-IN" dirty="0"/>
          </a:p>
        </p:txBody>
      </p:sp>
      <p:sp>
        <p:nvSpPr>
          <p:cNvPr id="9" name="Subtitle 8">
            <a:extLst>
              <a:ext uri="{FF2B5EF4-FFF2-40B4-BE49-F238E27FC236}">
                <a16:creationId xmlns:a16="http://schemas.microsoft.com/office/drawing/2014/main" id="{6DEB67B4-109D-FBD5-6B3F-3E0BC2FD330C}"/>
              </a:ext>
            </a:extLst>
          </p:cNvPr>
          <p:cNvSpPr>
            <a:spLocks noGrp="1"/>
          </p:cNvSpPr>
          <p:nvPr>
            <p:ph type="subTitle" idx="2"/>
          </p:nvPr>
        </p:nvSpPr>
        <p:spPr/>
        <p:txBody>
          <a:bodyPr/>
          <a:lstStyle/>
          <a:p>
            <a:r>
              <a:rPr lang="en-US" b="1" dirty="0">
                <a:effectLst/>
              </a:rPr>
              <a:t>Space Impact</a:t>
            </a:r>
            <a:endParaRPr lang="en-US" b="1" dirty="0"/>
          </a:p>
          <a:p>
            <a:r>
              <a:rPr lang="en-US" dirty="0">
                <a:effectLst/>
              </a:rPr>
              <a:t>Assignment books require dedicated storage space in specific rooms, such as libraries or resource centers. The accumulation of these books can take up valuable space that could be used for other purposes.</a:t>
            </a:r>
            <a:endParaRPr lang="en-US" dirty="0"/>
          </a:p>
          <a:p>
            <a:endParaRPr lang="en-US" dirty="0"/>
          </a:p>
          <a:p>
            <a:endParaRPr lang="en-IN" dirty="0"/>
          </a:p>
        </p:txBody>
      </p:sp>
    </p:spTree>
    <p:extLst>
      <p:ext uri="{BB962C8B-B14F-4D97-AF65-F5344CB8AC3E}">
        <p14:creationId xmlns:p14="http://schemas.microsoft.com/office/powerpoint/2010/main" val="78910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3254-0BD7-6B0D-3CA5-359A0F594393}"/>
              </a:ext>
            </a:extLst>
          </p:cNvPr>
          <p:cNvSpPr>
            <a:spLocks noGrp="1"/>
          </p:cNvSpPr>
          <p:nvPr>
            <p:ph type="title"/>
          </p:nvPr>
        </p:nvSpPr>
        <p:spPr/>
        <p:txBody>
          <a:bodyPr>
            <a:normAutofit fontScale="90000"/>
          </a:bodyPr>
          <a:lstStyle/>
          <a:p>
            <a:r>
              <a:rPr lang="en-US" b="1" dirty="0">
                <a:effectLst/>
              </a:rPr>
              <a:t>Introduction to the Web &amp; Mobile Application</a:t>
            </a:r>
            <a:br>
              <a:rPr lang="en-US" b="1" dirty="0"/>
            </a:br>
            <a:endParaRPr lang="en-IN" dirty="0"/>
          </a:p>
        </p:txBody>
      </p:sp>
      <p:sp>
        <p:nvSpPr>
          <p:cNvPr id="3" name="Content Placeholder 2">
            <a:extLst>
              <a:ext uri="{FF2B5EF4-FFF2-40B4-BE49-F238E27FC236}">
                <a16:creationId xmlns:a16="http://schemas.microsoft.com/office/drawing/2014/main" id="{A6D16EA5-E19B-915E-8134-9D114492FD91}"/>
              </a:ext>
            </a:extLst>
          </p:cNvPr>
          <p:cNvSpPr>
            <a:spLocks noGrp="1"/>
          </p:cNvSpPr>
          <p:nvPr>
            <p:ph idx="1"/>
          </p:nvPr>
        </p:nvSpPr>
        <p:spPr/>
        <p:txBody>
          <a:bodyPr/>
          <a:lstStyle/>
          <a:p>
            <a:r>
              <a:rPr lang="en-US" b="1" dirty="0">
                <a:effectLst/>
              </a:rPr>
              <a:t>Simplifying the Assignment Submission Process</a:t>
            </a:r>
            <a:endParaRPr lang="en-US" b="1" dirty="0"/>
          </a:p>
          <a:p>
            <a:pPr>
              <a:buFont typeface="Arial" panose="020B0604020202020204" pitchFamily="34" charset="0"/>
              <a:buChar char="•"/>
            </a:pPr>
            <a:r>
              <a:rPr lang="en-US" dirty="0">
                <a:effectLst/>
              </a:rPr>
              <a:t>Our web and mobile application revolutionizes the way students submit their assignments.</a:t>
            </a:r>
          </a:p>
          <a:p>
            <a:pPr>
              <a:buFont typeface="Arial" panose="020B0604020202020204" pitchFamily="34" charset="0"/>
              <a:buChar char="•"/>
            </a:pPr>
            <a:r>
              <a:rPr lang="en-US" dirty="0">
                <a:effectLst/>
              </a:rPr>
              <a:t>Designed to streamline the process and eliminate the hassle of manual submissions.</a:t>
            </a:r>
          </a:p>
          <a:p>
            <a:pPr>
              <a:buFont typeface="Arial" panose="020B0604020202020204" pitchFamily="34" charset="0"/>
              <a:buChar char="•"/>
            </a:pPr>
            <a:r>
              <a:rPr lang="en-US" dirty="0">
                <a:effectLst/>
              </a:rPr>
              <a:t>Provides a user-friendly interface for students to easily upload and submit their assignments.</a:t>
            </a:r>
          </a:p>
          <a:p>
            <a:endParaRPr lang="en-IN" dirty="0"/>
          </a:p>
        </p:txBody>
      </p:sp>
    </p:spTree>
    <p:extLst>
      <p:ext uri="{BB962C8B-B14F-4D97-AF65-F5344CB8AC3E}">
        <p14:creationId xmlns:p14="http://schemas.microsoft.com/office/powerpoint/2010/main" val="127205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0527-17B5-ACB2-30D9-F485AAE40F5E}"/>
              </a:ext>
            </a:extLst>
          </p:cNvPr>
          <p:cNvSpPr>
            <a:spLocks noGrp="1"/>
          </p:cNvSpPr>
          <p:nvPr>
            <p:ph type="title"/>
          </p:nvPr>
        </p:nvSpPr>
        <p:spPr/>
        <p:txBody>
          <a:bodyPr>
            <a:normAutofit fontScale="90000"/>
          </a:bodyPr>
          <a:lstStyle/>
          <a:p>
            <a:r>
              <a:rPr lang="en-US" b="1" i="0" dirty="0">
                <a:effectLst/>
                <a:latin typeface="clcicgqyw0002obe2xroteu2c"/>
              </a:rPr>
              <a:t>Benefits of the Application</a:t>
            </a:r>
            <a:br>
              <a:rPr lang="en-US" b="1" i="0" dirty="0">
                <a:effectLst/>
                <a:latin typeface="clcicgqyw0002obe2xroteu2c"/>
              </a:rPr>
            </a:br>
            <a:endParaRPr lang="en-IN" dirty="0"/>
          </a:p>
        </p:txBody>
      </p:sp>
      <p:sp>
        <p:nvSpPr>
          <p:cNvPr id="3" name="Content Placeholder 2">
            <a:extLst>
              <a:ext uri="{FF2B5EF4-FFF2-40B4-BE49-F238E27FC236}">
                <a16:creationId xmlns:a16="http://schemas.microsoft.com/office/drawing/2014/main" id="{6BD5B771-52A0-2F24-FFDB-76EA2AB7733E}"/>
              </a:ext>
            </a:extLst>
          </p:cNvPr>
          <p:cNvSpPr>
            <a:spLocks noGrp="1"/>
          </p:cNvSpPr>
          <p:nvPr>
            <p:ph idx="1"/>
          </p:nvPr>
        </p:nvSpPr>
        <p:spPr/>
        <p:txBody>
          <a:bodyPr>
            <a:normAutofit fontScale="55000" lnSpcReduction="20000"/>
          </a:bodyPr>
          <a:lstStyle/>
          <a:p>
            <a:pPr algn="l">
              <a:buFont typeface="+mj-lt"/>
              <a:buAutoNum type="arabicPeriod"/>
            </a:pPr>
            <a:r>
              <a:rPr lang="en-US" b="0" i="0" dirty="0">
                <a:solidFill>
                  <a:schemeClr val="tx1"/>
                </a:solidFill>
                <a:effectLst/>
                <a:latin typeface="clcicgqyw0002obe2xroteu2c"/>
              </a:rPr>
              <a:t>Improved Efficiency</a:t>
            </a:r>
          </a:p>
          <a:p>
            <a:pPr marL="742950" lvl="1" indent="-285750" algn="l">
              <a:buFont typeface="+mj-lt"/>
              <a:buAutoNum type="arabicPeriod"/>
            </a:pPr>
            <a:r>
              <a:rPr lang="en-US" b="0" i="0" dirty="0">
                <a:solidFill>
                  <a:schemeClr val="tx1"/>
                </a:solidFill>
                <a:effectLst/>
                <a:latin typeface="clcicgqyw0002obe2xroteu2c"/>
              </a:rPr>
              <a:t>Streamlined assignment submission process</a:t>
            </a:r>
          </a:p>
          <a:p>
            <a:pPr marL="742950" lvl="1" indent="-285750" algn="l">
              <a:buFont typeface="+mj-lt"/>
              <a:buAutoNum type="arabicPeriod"/>
            </a:pPr>
            <a:r>
              <a:rPr lang="en-US" b="0" i="0" dirty="0">
                <a:solidFill>
                  <a:schemeClr val="tx1"/>
                </a:solidFill>
                <a:effectLst/>
                <a:latin typeface="clcicgqyw0002obe2xroteu2c"/>
              </a:rPr>
              <a:t>Eliminates the need for manual paperwork</a:t>
            </a:r>
          </a:p>
          <a:p>
            <a:pPr marL="742950" lvl="1" indent="-285750" algn="l">
              <a:buFont typeface="+mj-lt"/>
              <a:buAutoNum type="arabicPeriod"/>
            </a:pPr>
            <a:r>
              <a:rPr lang="en-US" b="0" i="0" dirty="0">
                <a:solidFill>
                  <a:schemeClr val="tx1"/>
                </a:solidFill>
                <a:effectLst/>
                <a:latin typeface="clcicgqyw0002obe2xroteu2c"/>
              </a:rPr>
              <a:t>Reduces administrative workload</a:t>
            </a:r>
          </a:p>
          <a:p>
            <a:pPr algn="l">
              <a:buFont typeface="+mj-lt"/>
              <a:buAutoNum type="arabicPeriod"/>
            </a:pPr>
            <a:r>
              <a:rPr lang="en-US" b="0" i="0" dirty="0">
                <a:solidFill>
                  <a:schemeClr val="tx1"/>
                </a:solidFill>
                <a:effectLst/>
                <a:latin typeface="clcicgqyw0002obe2xroteu2c"/>
              </a:rPr>
              <a:t>Time and Financial Cost Savings</a:t>
            </a:r>
          </a:p>
          <a:p>
            <a:pPr marL="742950" lvl="1" indent="-285750" algn="l">
              <a:buFont typeface="+mj-lt"/>
              <a:buAutoNum type="arabicPeriod"/>
            </a:pPr>
            <a:r>
              <a:rPr lang="en-US" b="0" i="0" dirty="0">
                <a:solidFill>
                  <a:schemeClr val="tx1"/>
                </a:solidFill>
                <a:effectLst/>
                <a:latin typeface="clcicgqyw0002obe2xroteu2c"/>
              </a:rPr>
              <a:t>Faster assignment submission and grading</a:t>
            </a:r>
          </a:p>
          <a:p>
            <a:pPr marL="742950" lvl="1" indent="-285750" algn="l">
              <a:buFont typeface="+mj-lt"/>
              <a:buAutoNum type="arabicPeriod"/>
            </a:pPr>
            <a:r>
              <a:rPr lang="en-US" b="0" i="0" dirty="0">
                <a:solidFill>
                  <a:schemeClr val="tx1"/>
                </a:solidFill>
                <a:effectLst/>
                <a:latin typeface="clcicgqyw0002obe2xroteu2c"/>
              </a:rPr>
              <a:t>Reduces printing and transportation costs</a:t>
            </a:r>
          </a:p>
          <a:p>
            <a:pPr algn="l">
              <a:buFont typeface="+mj-lt"/>
              <a:buAutoNum type="arabicPeriod"/>
            </a:pPr>
            <a:r>
              <a:rPr lang="en-US" b="0" i="0" dirty="0">
                <a:solidFill>
                  <a:schemeClr val="tx1"/>
                </a:solidFill>
                <a:effectLst/>
                <a:latin typeface="clcicgqyw0002obe2xroteu2c"/>
              </a:rPr>
              <a:t>Enhanced Exam Preparation</a:t>
            </a:r>
          </a:p>
          <a:p>
            <a:pPr marL="742950" lvl="1" indent="-285750" algn="l">
              <a:buFont typeface="+mj-lt"/>
              <a:buAutoNum type="arabicPeriod"/>
            </a:pPr>
            <a:r>
              <a:rPr lang="en-US" b="0" i="0" dirty="0">
                <a:solidFill>
                  <a:schemeClr val="tx1"/>
                </a:solidFill>
                <a:effectLst/>
                <a:latin typeface="clcicgqyw0002obe2xroteu2c"/>
              </a:rPr>
              <a:t>More time to focus on studying</a:t>
            </a:r>
          </a:p>
          <a:p>
            <a:pPr marL="742950" lvl="1" indent="-285750" algn="l">
              <a:buFont typeface="+mj-lt"/>
              <a:buAutoNum type="arabicPeriod"/>
            </a:pPr>
            <a:r>
              <a:rPr lang="en-US" b="0" i="0" dirty="0">
                <a:solidFill>
                  <a:schemeClr val="tx1"/>
                </a:solidFill>
                <a:effectLst/>
                <a:latin typeface="clcicgqyw0002obe2xroteu2c"/>
              </a:rPr>
              <a:t>Access to study materials and resources within the application</a:t>
            </a:r>
          </a:p>
          <a:p>
            <a:pPr algn="l">
              <a:buFont typeface="+mj-lt"/>
              <a:buAutoNum type="arabicPeriod"/>
            </a:pPr>
            <a:r>
              <a:rPr lang="en-US" b="0" i="0" dirty="0">
                <a:solidFill>
                  <a:schemeClr val="tx1"/>
                </a:solidFill>
                <a:effectLst/>
                <a:latin typeface="clcicgqyw0002obe2xroteu2c"/>
              </a:rPr>
              <a:t>Space Optimization</a:t>
            </a:r>
          </a:p>
          <a:p>
            <a:pPr marL="742950" lvl="1" indent="-285750" algn="l">
              <a:buFont typeface="+mj-lt"/>
              <a:buAutoNum type="arabicPeriod"/>
            </a:pPr>
            <a:r>
              <a:rPr lang="en-US" b="0" i="0" dirty="0">
                <a:solidFill>
                  <a:schemeClr val="tx1"/>
                </a:solidFill>
                <a:effectLst/>
                <a:latin typeface="clcicgqyw0002obe2xroteu2c"/>
              </a:rPr>
              <a:t>Eliminates the need for physical assignment books</a:t>
            </a:r>
          </a:p>
          <a:p>
            <a:pPr marL="742950" lvl="1" indent="-285750" algn="l">
              <a:buFont typeface="+mj-lt"/>
              <a:buAutoNum type="arabicPeriod"/>
            </a:pPr>
            <a:r>
              <a:rPr lang="en-US" b="0" i="0" dirty="0">
                <a:solidFill>
                  <a:schemeClr val="tx1"/>
                </a:solidFill>
                <a:effectLst/>
                <a:latin typeface="clcicgqyw0002obe2xroteu2c"/>
              </a:rPr>
              <a:t>Frees up space in specific rooms</a:t>
            </a:r>
          </a:p>
          <a:p>
            <a:r>
              <a:rPr lang="en-US" b="1" dirty="0">
                <a:solidFill>
                  <a:schemeClr val="tx1"/>
                </a:solidFill>
                <a:effectLst/>
              </a:rPr>
              <a:t>Improved Organization</a:t>
            </a:r>
            <a:endParaRPr lang="en-US" b="1" dirty="0">
              <a:solidFill>
                <a:schemeClr val="tx1"/>
              </a:solidFill>
            </a:endParaRPr>
          </a:p>
          <a:p>
            <a:pPr>
              <a:buFont typeface="Arial" panose="020B0604020202020204" pitchFamily="34" charset="0"/>
              <a:buChar char="•"/>
            </a:pPr>
            <a:r>
              <a:rPr lang="en-US" dirty="0">
                <a:solidFill>
                  <a:schemeClr val="tx1"/>
                </a:solidFill>
                <a:effectLst/>
              </a:rPr>
              <a:t>The application provides a centralized platform for students to manage and track their assignments.</a:t>
            </a:r>
          </a:p>
          <a:p>
            <a:pPr>
              <a:buFont typeface="Arial" panose="020B0604020202020204" pitchFamily="34" charset="0"/>
              <a:buChar char="•"/>
            </a:pPr>
            <a:r>
              <a:rPr lang="en-US" dirty="0">
                <a:solidFill>
                  <a:schemeClr val="tx1"/>
                </a:solidFill>
                <a:effectLst/>
              </a:rPr>
              <a:t>Students can easily view upcoming deadlines, track their progress, and receive notifications for important milestones.</a:t>
            </a:r>
          </a:p>
          <a:p>
            <a:r>
              <a:rPr lang="en-US" b="1" dirty="0">
                <a:solidFill>
                  <a:schemeClr val="tx1"/>
                </a:solidFill>
                <a:effectLst/>
              </a:rPr>
              <a:t>Reduced Waste</a:t>
            </a:r>
            <a:endParaRPr lang="en-US" b="1" dirty="0">
              <a:solidFill>
                <a:schemeClr val="tx1"/>
              </a:solidFill>
            </a:endParaRPr>
          </a:p>
          <a:p>
            <a:pPr>
              <a:buFont typeface="Arial" panose="020B0604020202020204" pitchFamily="34" charset="0"/>
              <a:buChar char="•"/>
            </a:pPr>
            <a:r>
              <a:rPr lang="en-US" dirty="0">
                <a:solidFill>
                  <a:schemeClr val="tx1"/>
                </a:solidFill>
                <a:effectLst/>
              </a:rPr>
              <a:t>By eliminating the need for physical paper submissions, the application contributes to a more sustainable and eco-friendly approach to assignment submission.</a:t>
            </a:r>
          </a:p>
          <a:p>
            <a:pPr>
              <a:buFont typeface="Arial" panose="020B0604020202020204" pitchFamily="34" charset="0"/>
              <a:buChar char="•"/>
            </a:pPr>
            <a:r>
              <a:rPr lang="en-US" dirty="0">
                <a:solidFill>
                  <a:schemeClr val="tx1"/>
                </a:solidFill>
                <a:effectLst/>
              </a:rPr>
              <a:t>Students no longer need to print out their assignments, reducing paper waste and promoting a greener environment.</a:t>
            </a:r>
          </a:p>
          <a:p>
            <a:pPr marL="742950" lvl="1" indent="-285750" algn="l">
              <a:buFont typeface="+mj-lt"/>
              <a:buAutoNum type="arabicPeriod"/>
            </a:pPr>
            <a:endParaRPr lang="en-US" b="0" i="0" dirty="0">
              <a:solidFill>
                <a:schemeClr val="tx1"/>
              </a:solidFill>
              <a:effectLst/>
              <a:latin typeface="clcicgqyw0002obe2xroteu2c"/>
            </a:endParaRPr>
          </a:p>
          <a:p>
            <a:endParaRPr lang="en-IN" dirty="0">
              <a:solidFill>
                <a:schemeClr val="tx1"/>
              </a:solidFill>
            </a:endParaRPr>
          </a:p>
        </p:txBody>
      </p:sp>
    </p:spTree>
    <p:extLst>
      <p:ext uri="{BB962C8B-B14F-4D97-AF65-F5344CB8AC3E}">
        <p14:creationId xmlns:p14="http://schemas.microsoft.com/office/powerpoint/2010/main" val="161069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39E3-D58E-1FBE-0C3B-4889EB46D318}"/>
              </a:ext>
            </a:extLst>
          </p:cNvPr>
          <p:cNvSpPr>
            <a:spLocks noGrp="1"/>
          </p:cNvSpPr>
          <p:nvPr>
            <p:ph type="title"/>
          </p:nvPr>
        </p:nvSpPr>
        <p:spPr/>
        <p:txBody>
          <a:bodyPr>
            <a:normAutofit fontScale="90000"/>
          </a:bodyPr>
          <a:lstStyle/>
          <a:p>
            <a:r>
              <a:rPr lang="en-US" b="1" dirty="0">
                <a:effectLst/>
              </a:rPr>
              <a:t>How the Application Simplifies the Assignment Submission Process</a:t>
            </a:r>
            <a:br>
              <a:rPr lang="en-US" b="1" dirty="0"/>
            </a:br>
            <a:endParaRPr lang="en-IN" dirty="0"/>
          </a:p>
        </p:txBody>
      </p:sp>
      <p:sp>
        <p:nvSpPr>
          <p:cNvPr id="3" name="Content Placeholder 2">
            <a:extLst>
              <a:ext uri="{FF2B5EF4-FFF2-40B4-BE49-F238E27FC236}">
                <a16:creationId xmlns:a16="http://schemas.microsoft.com/office/drawing/2014/main" id="{2475DF87-D3DF-7B88-3467-0FECCB087821}"/>
              </a:ext>
            </a:extLst>
          </p:cNvPr>
          <p:cNvSpPr>
            <a:spLocks noGrp="1"/>
          </p:cNvSpPr>
          <p:nvPr>
            <p:ph idx="1"/>
          </p:nvPr>
        </p:nvSpPr>
        <p:spPr/>
        <p:txBody>
          <a:bodyPr>
            <a:normAutofit/>
          </a:bodyPr>
          <a:lstStyle/>
          <a:p>
            <a:r>
              <a:rPr lang="en-US" dirty="0">
                <a:effectLst/>
              </a:rPr>
              <a:t>The application streamlines the assignment submission process by offering a range of features that enhance efficiency and convenience for both students and instructors.</a:t>
            </a:r>
            <a:endParaRPr lang="en-US" dirty="0"/>
          </a:p>
          <a:p>
            <a:endParaRPr lang="en-IN" dirty="0"/>
          </a:p>
          <a:p>
            <a:r>
              <a:rPr lang="en-US" b="1" dirty="0">
                <a:effectLst/>
              </a:rPr>
              <a:t>Online Submission</a:t>
            </a:r>
            <a:endParaRPr lang="en-US" b="1" dirty="0"/>
          </a:p>
          <a:p>
            <a:pPr>
              <a:buFont typeface="Arial" panose="020B0604020202020204" pitchFamily="34" charset="0"/>
              <a:buChar char="•"/>
            </a:pPr>
            <a:r>
              <a:rPr lang="en-US" dirty="0">
                <a:effectLst/>
              </a:rPr>
              <a:t>Students can submit their assignments online through the application, eliminating the need for physical copies or in-person submissions.</a:t>
            </a:r>
          </a:p>
          <a:p>
            <a:pPr>
              <a:buFont typeface="Arial" panose="020B0604020202020204" pitchFamily="34" charset="0"/>
              <a:buChar char="•"/>
            </a:pPr>
            <a:r>
              <a:rPr lang="en-US" dirty="0">
                <a:effectLst/>
              </a:rPr>
              <a:t>This feature allows for easy and quick submission, reducing the risk of lost or misplaced assignments.</a:t>
            </a:r>
          </a:p>
          <a:p>
            <a:r>
              <a:rPr lang="en-US" b="1" dirty="0">
                <a:effectLst/>
              </a:rPr>
              <a:t>File Storage</a:t>
            </a:r>
            <a:endParaRPr lang="en-US" b="1" dirty="0"/>
          </a:p>
          <a:p>
            <a:pPr>
              <a:buFont typeface="Arial" panose="020B0604020202020204" pitchFamily="34" charset="0"/>
              <a:buChar char="•"/>
            </a:pPr>
            <a:r>
              <a:rPr lang="en-US" dirty="0">
                <a:effectLst/>
              </a:rPr>
              <a:t>The application provides secure file storage for submitted assignments, ensuring that all documents are organized and easily accessible.</a:t>
            </a:r>
          </a:p>
          <a:p>
            <a:pPr>
              <a:buFont typeface="Arial" panose="020B0604020202020204" pitchFamily="34" charset="0"/>
              <a:buChar char="•"/>
            </a:pPr>
            <a:r>
              <a:rPr lang="en-US" dirty="0">
                <a:effectLst/>
              </a:rPr>
              <a:t>Students can view their submitted assignments and instructors can access and review them at any time.</a:t>
            </a:r>
          </a:p>
          <a:p>
            <a:pPr>
              <a:buFont typeface="Arial" panose="020B0604020202020204" pitchFamily="34" charset="0"/>
              <a:buChar char="•"/>
            </a:pPr>
            <a:endParaRPr lang="en-US" dirty="0">
              <a:effectLst/>
            </a:endParaRPr>
          </a:p>
          <a:p>
            <a:endParaRPr lang="en-IN" dirty="0"/>
          </a:p>
        </p:txBody>
      </p:sp>
    </p:spTree>
    <p:extLst>
      <p:ext uri="{BB962C8B-B14F-4D97-AF65-F5344CB8AC3E}">
        <p14:creationId xmlns:p14="http://schemas.microsoft.com/office/powerpoint/2010/main" val="120295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4AF1-580D-70BA-75A5-54BA10F846A5}"/>
              </a:ext>
            </a:extLst>
          </p:cNvPr>
          <p:cNvSpPr>
            <a:spLocks noGrp="1"/>
          </p:cNvSpPr>
          <p:nvPr>
            <p:ph type="title"/>
          </p:nvPr>
        </p:nvSpPr>
        <p:spPr/>
        <p:txBody>
          <a:bodyPr>
            <a:normAutofit fontScale="90000"/>
          </a:bodyPr>
          <a:lstStyle/>
          <a:p>
            <a:r>
              <a:rPr lang="en-US" b="1" i="0" dirty="0">
                <a:solidFill>
                  <a:srgbClr val="000000"/>
                </a:solidFill>
                <a:effectLst/>
                <a:latin typeface="clcicgqyw0002obe2xroteu2c"/>
              </a:rPr>
              <a:t>Implementation and Integration</a:t>
            </a:r>
            <a:br>
              <a:rPr lang="en-US" b="1" i="0" dirty="0">
                <a:solidFill>
                  <a:srgbClr val="000000"/>
                </a:solidFill>
                <a:effectLst/>
                <a:latin typeface="clcicgqyw0002obe2xroteu2c"/>
              </a:rPr>
            </a:br>
            <a:endParaRPr lang="en-IN" dirty="0"/>
          </a:p>
        </p:txBody>
      </p:sp>
      <p:sp>
        <p:nvSpPr>
          <p:cNvPr id="3" name="Content Placeholder 2">
            <a:extLst>
              <a:ext uri="{FF2B5EF4-FFF2-40B4-BE49-F238E27FC236}">
                <a16:creationId xmlns:a16="http://schemas.microsoft.com/office/drawing/2014/main" id="{4D942508-C057-D19D-480D-ADE2343BAFF8}"/>
              </a:ext>
            </a:extLst>
          </p:cNvPr>
          <p:cNvSpPr>
            <a:spLocks noGrp="1"/>
          </p:cNvSpPr>
          <p:nvPr>
            <p:ph idx="1"/>
          </p:nvPr>
        </p:nvSpPr>
        <p:spPr/>
        <p:txBody>
          <a:bodyPr>
            <a:normAutofit/>
          </a:bodyPr>
          <a:lstStyle/>
          <a:p>
            <a:pPr algn="l"/>
            <a:r>
              <a:rPr lang="en-US" b="1" i="0" dirty="0">
                <a:solidFill>
                  <a:srgbClr val="000000"/>
                </a:solidFill>
                <a:effectLst/>
                <a:latin typeface="clcicgqyw0002obe2xroteu2c"/>
              </a:rPr>
              <a:t>Collaboration with Educational Establishments</a:t>
            </a:r>
          </a:p>
          <a:p>
            <a:pPr algn="l"/>
            <a:r>
              <a:rPr lang="en-US" b="0" i="0" dirty="0">
                <a:solidFill>
                  <a:srgbClr val="000000"/>
                </a:solidFill>
                <a:effectLst/>
                <a:latin typeface="clcicgqyw0002obe2xroteu2c"/>
              </a:rPr>
              <a:t>To ensure the successful implementation and integration of the web and mobile application, we will collaborate closely with educational establishments, such as schools, colleges, and universities. This collaboration will involve understanding their specific requirements and integrating our application seamlessly into their existing systems.</a:t>
            </a:r>
          </a:p>
          <a:p>
            <a:pPr algn="l"/>
            <a:r>
              <a:rPr lang="en-US" b="1" i="0" dirty="0">
                <a:solidFill>
                  <a:srgbClr val="000000"/>
                </a:solidFill>
                <a:effectLst/>
                <a:latin typeface="clcicgqyw0002obe2xroteu2c"/>
              </a:rPr>
              <a:t>User-Friendly and Accessible</a:t>
            </a:r>
          </a:p>
          <a:p>
            <a:pPr algn="l"/>
            <a:r>
              <a:rPr lang="en-US" b="0" i="0" dirty="0">
                <a:solidFill>
                  <a:srgbClr val="000000"/>
                </a:solidFill>
                <a:effectLst/>
                <a:latin typeface="clcicgqyw0002obe2xroteu2c"/>
              </a:rPr>
              <a:t>Our web and mobile application will be designed to be user-friendly and accessible on various devices. This means that students will be able to easily access and submit their assignments using their smartphones, tablets, or computers. The interface will be intuitive and easy to navigate, ensuring a smooth user experience.</a:t>
            </a:r>
          </a:p>
          <a:p>
            <a:endParaRPr lang="en-IN" dirty="0"/>
          </a:p>
        </p:txBody>
      </p:sp>
    </p:spTree>
    <p:extLst>
      <p:ext uri="{BB962C8B-B14F-4D97-AF65-F5344CB8AC3E}">
        <p14:creationId xmlns:p14="http://schemas.microsoft.com/office/powerpoint/2010/main" val="237952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C474-4CCF-9CCF-0297-F301B3668395}"/>
              </a:ext>
            </a:extLst>
          </p:cNvPr>
          <p:cNvSpPr>
            <a:spLocks noGrp="1"/>
          </p:cNvSpPr>
          <p:nvPr>
            <p:ph type="title"/>
          </p:nvPr>
        </p:nvSpPr>
        <p:spPr/>
        <p:txBody>
          <a:bodyPr>
            <a:normAutofit fontScale="90000"/>
          </a:bodyPr>
          <a:lstStyle/>
          <a:p>
            <a:r>
              <a:rPr lang="en-US" b="1" i="0" dirty="0">
                <a:effectLst/>
                <a:latin typeface="clcicgqyw0002obe2xroteu2c"/>
              </a:rPr>
              <a:t>Next Steps</a:t>
            </a:r>
            <a:br>
              <a:rPr lang="en-US" b="1" i="0" dirty="0">
                <a:effectLst/>
                <a:latin typeface="clcicgqyw0002obe2xroteu2c"/>
              </a:rPr>
            </a:br>
            <a:endParaRPr lang="en-IN" dirty="0"/>
          </a:p>
        </p:txBody>
      </p:sp>
      <p:sp>
        <p:nvSpPr>
          <p:cNvPr id="3" name="Content Placeholder 2">
            <a:extLst>
              <a:ext uri="{FF2B5EF4-FFF2-40B4-BE49-F238E27FC236}">
                <a16:creationId xmlns:a16="http://schemas.microsoft.com/office/drawing/2014/main" id="{2458677F-399C-4F75-C2E0-88832892DF73}"/>
              </a:ext>
            </a:extLst>
          </p:cNvPr>
          <p:cNvSpPr>
            <a:spLocks noGrp="1"/>
          </p:cNvSpPr>
          <p:nvPr>
            <p:ph idx="1"/>
          </p:nvPr>
        </p:nvSpPr>
        <p:spPr/>
        <p:txBody>
          <a:bodyPr>
            <a:normAutofit fontScale="92500" lnSpcReduction="10000"/>
          </a:bodyPr>
          <a:lstStyle/>
          <a:p>
            <a:pPr algn="l">
              <a:buFont typeface="+mj-lt"/>
              <a:buAutoNum type="arabicPeriod"/>
            </a:pPr>
            <a:r>
              <a:rPr lang="en-US" b="0" i="0" dirty="0">
                <a:solidFill>
                  <a:srgbClr val="6F6F6F"/>
                </a:solidFill>
                <a:effectLst/>
                <a:latin typeface="clcicgqyw0002obe2xroteu2c"/>
              </a:rPr>
              <a:t>Development and Testing</a:t>
            </a:r>
          </a:p>
          <a:p>
            <a:pPr marL="742950" lvl="1" indent="-285750" algn="l">
              <a:buFont typeface="+mj-lt"/>
              <a:buAutoNum type="arabicPeriod"/>
            </a:pPr>
            <a:r>
              <a:rPr lang="en-US" b="0" i="0" dirty="0">
                <a:solidFill>
                  <a:srgbClr val="6F6F6F"/>
                </a:solidFill>
                <a:effectLst/>
                <a:latin typeface="clcicgqyw0002obe2xroteu2c"/>
              </a:rPr>
              <a:t>Continue to develop and enhance the application based on user feedback and requirements.</a:t>
            </a:r>
          </a:p>
          <a:p>
            <a:pPr marL="742950" lvl="1" indent="-285750" algn="l">
              <a:buFont typeface="+mj-lt"/>
              <a:buAutoNum type="arabicPeriod"/>
            </a:pPr>
            <a:r>
              <a:rPr lang="en-US" b="0" i="0" dirty="0">
                <a:solidFill>
                  <a:srgbClr val="6F6F6F"/>
                </a:solidFill>
                <a:effectLst/>
                <a:latin typeface="clcicgqyw0002obe2xroteu2c"/>
              </a:rPr>
              <a:t>Conduct thorough testing to ensure the application is reliable and user-friendly.</a:t>
            </a:r>
          </a:p>
          <a:p>
            <a:pPr algn="l">
              <a:buFont typeface="+mj-lt"/>
              <a:buAutoNum type="arabicPeriod"/>
            </a:pPr>
            <a:r>
              <a:rPr lang="en-US" b="0" i="0" dirty="0">
                <a:solidFill>
                  <a:srgbClr val="6F6F6F"/>
                </a:solidFill>
                <a:effectLst/>
                <a:latin typeface="clcicgqyw0002obe2xroteu2c"/>
              </a:rPr>
              <a:t>Marketing and Promotion</a:t>
            </a:r>
          </a:p>
          <a:p>
            <a:pPr marL="742950" lvl="1" indent="-285750" algn="l">
              <a:buFont typeface="+mj-lt"/>
              <a:buAutoNum type="arabicPeriod"/>
            </a:pPr>
            <a:r>
              <a:rPr lang="en-US" b="0" i="0" dirty="0">
                <a:solidFill>
                  <a:srgbClr val="6F6F6F"/>
                </a:solidFill>
                <a:effectLst/>
                <a:latin typeface="clcicgqyw0002obe2xroteu2c"/>
              </a:rPr>
              <a:t>Create a comprehensive marketing strategy to target educational establishments, universities, and students.</a:t>
            </a:r>
          </a:p>
          <a:p>
            <a:pPr marL="742950" lvl="1" indent="-285750" algn="l">
              <a:buFont typeface="+mj-lt"/>
              <a:buAutoNum type="arabicPeriod"/>
            </a:pPr>
            <a:r>
              <a:rPr lang="en-US" b="0" i="0" dirty="0">
                <a:solidFill>
                  <a:srgbClr val="6F6F6F"/>
                </a:solidFill>
                <a:effectLst/>
                <a:latin typeface="clcicgqyw0002obe2xroteu2c"/>
              </a:rPr>
              <a:t>Utilize various channels such as social media, online advertising, and partnerships to reach the target audience.</a:t>
            </a:r>
          </a:p>
          <a:p>
            <a:pPr algn="l">
              <a:buFont typeface="+mj-lt"/>
              <a:buAutoNum type="arabicPeriod"/>
            </a:pPr>
            <a:r>
              <a:rPr lang="en-US" b="0" i="0" dirty="0">
                <a:solidFill>
                  <a:srgbClr val="6F6F6F"/>
                </a:solidFill>
                <a:effectLst/>
                <a:latin typeface="clcicgqyw0002obe2xroteu2c"/>
              </a:rPr>
              <a:t>Adoption and Usage</a:t>
            </a:r>
          </a:p>
          <a:p>
            <a:pPr marL="742950" lvl="1" indent="-285750" algn="l">
              <a:buFont typeface="+mj-lt"/>
              <a:buAutoNum type="arabicPeriod"/>
            </a:pPr>
            <a:r>
              <a:rPr lang="en-US" b="0" i="0" dirty="0">
                <a:solidFill>
                  <a:srgbClr val="6F6F6F"/>
                </a:solidFill>
                <a:effectLst/>
                <a:latin typeface="clcicgqyw0002obe2xroteu2c"/>
              </a:rPr>
              <a:t>Monitor the adoption and usage of the application through analytics and user feedback.</a:t>
            </a:r>
          </a:p>
          <a:p>
            <a:pPr marL="742950" lvl="1" indent="-285750" algn="l">
              <a:buFont typeface="+mj-lt"/>
              <a:buAutoNum type="arabicPeriod"/>
            </a:pPr>
            <a:r>
              <a:rPr lang="en-US" b="0" i="0" dirty="0">
                <a:solidFill>
                  <a:srgbClr val="6F6F6F"/>
                </a:solidFill>
                <a:effectLst/>
                <a:latin typeface="clcicgqyw0002obe2xroteu2c"/>
              </a:rPr>
              <a:t>Implement strategies to encourage widespread adoption and usage among students and educational institutions.</a:t>
            </a:r>
          </a:p>
          <a:p>
            <a:endParaRPr lang="en-IN" dirty="0"/>
          </a:p>
        </p:txBody>
      </p:sp>
    </p:spTree>
    <p:extLst>
      <p:ext uri="{BB962C8B-B14F-4D97-AF65-F5344CB8AC3E}">
        <p14:creationId xmlns:p14="http://schemas.microsoft.com/office/powerpoint/2010/main" val="139849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E39B8-C2C6-1D60-4746-C20046AE54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04B88D-A868-4E1E-1EE6-E5344FBCE8CF}"/>
              </a:ext>
            </a:extLst>
          </p:cNvPr>
          <p:cNvSpPr>
            <a:spLocks noGrp="1"/>
          </p:cNvSpPr>
          <p:nvPr>
            <p:ph idx="1"/>
          </p:nvPr>
        </p:nvSpPr>
        <p:spPr/>
        <p:txBody>
          <a:bodyPr>
            <a:normAutofit/>
          </a:bodyPr>
          <a:lstStyle/>
          <a:p>
            <a:r>
              <a:rPr lang="en-US" b="1" dirty="0">
                <a:effectLst/>
              </a:rPr>
              <a:t>Case Studies and Success Stories</a:t>
            </a:r>
            <a:endParaRPr lang="en-US" b="1" dirty="0"/>
          </a:p>
          <a:p>
            <a:pPr>
              <a:buFont typeface="+mj-lt"/>
              <a:buAutoNum type="arabicPeriod"/>
            </a:pPr>
            <a:r>
              <a:rPr lang="en-US" b="1" dirty="0">
                <a:effectLst/>
              </a:rPr>
              <a:t>ABC University</a:t>
            </a:r>
            <a:endParaRPr lang="en-US" dirty="0">
              <a:effectLst/>
            </a:endParaRPr>
          </a:p>
          <a:p>
            <a:pPr>
              <a:buFont typeface="Arial" panose="020B0604020202020204" pitchFamily="34" charset="0"/>
              <a:buChar char="•"/>
            </a:pPr>
            <a:r>
              <a:rPr lang="en-US" dirty="0">
                <a:effectLst/>
              </a:rPr>
              <a:t>ABC University implemented the application to streamline their assignment submission process.</a:t>
            </a:r>
          </a:p>
          <a:p>
            <a:pPr>
              <a:buFont typeface="Arial" panose="020B0604020202020204" pitchFamily="34" charset="0"/>
              <a:buChar char="•"/>
            </a:pPr>
            <a:r>
              <a:rPr lang="en-US" dirty="0">
                <a:effectLst/>
              </a:rPr>
              <a:t>The application reduced manual paperwork and improved efficiency.</a:t>
            </a:r>
          </a:p>
          <a:p>
            <a:pPr>
              <a:buFont typeface="+mj-lt"/>
              <a:buAutoNum type="arabicPeriod"/>
            </a:pPr>
            <a:r>
              <a:rPr lang="en-US" b="1" dirty="0">
                <a:effectLst/>
              </a:rPr>
              <a:t>XYZ College</a:t>
            </a:r>
            <a:endParaRPr lang="en-US" dirty="0">
              <a:effectLst/>
            </a:endParaRPr>
          </a:p>
          <a:p>
            <a:pPr>
              <a:buFont typeface="Arial" panose="020B0604020202020204" pitchFamily="34" charset="0"/>
              <a:buChar char="•"/>
            </a:pPr>
            <a:r>
              <a:rPr lang="en-US" dirty="0">
                <a:effectLst/>
              </a:rPr>
              <a:t>XYZ College saw a significant reduction in assignment submission errors after implementing the application.</a:t>
            </a:r>
          </a:p>
          <a:p>
            <a:pPr>
              <a:buFont typeface="Arial" panose="020B0604020202020204" pitchFamily="34" charset="0"/>
              <a:buChar char="•"/>
            </a:pPr>
            <a:r>
              <a:rPr lang="en-US" dirty="0">
                <a:effectLst/>
              </a:rPr>
              <a:t>Students found the process more convenient and user-friendly.</a:t>
            </a:r>
          </a:p>
          <a:p>
            <a:pPr>
              <a:buFont typeface="+mj-lt"/>
              <a:buAutoNum type="arabicPeriod"/>
            </a:pPr>
            <a:r>
              <a:rPr lang="en-US" b="1" dirty="0">
                <a:effectLst/>
              </a:rPr>
              <a:t>John Doe, Student</a:t>
            </a:r>
            <a:endParaRPr lang="en-US" dirty="0">
              <a:effectLst/>
            </a:endParaRPr>
          </a:p>
          <a:p>
            <a:pPr>
              <a:buFont typeface="Arial" panose="020B0604020202020204" pitchFamily="34" charset="0"/>
              <a:buChar char="•"/>
            </a:pPr>
            <a:r>
              <a:rPr lang="en-US" dirty="0">
                <a:effectLst/>
              </a:rPr>
              <a:t>John Doe, a student at ABC University, found the application extremely helpful in organizing and submitting assignments.</a:t>
            </a:r>
          </a:p>
          <a:p>
            <a:pPr>
              <a:buFont typeface="Arial" panose="020B0604020202020204" pitchFamily="34" charset="0"/>
              <a:buChar char="•"/>
            </a:pPr>
            <a:r>
              <a:rPr lang="en-US" dirty="0">
                <a:effectLst/>
              </a:rPr>
              <a:t>The application's intuitive interface and features saved him time and improved his overall academic performance.</a:t>
            </a:r>
          </a:p>
          <a:p>
            <a:endParaRPr lang="en-IN" dirty="0"/>
          </a:p>
        </p:txBody>
      </p:sp>
    </p:spTree>
    <p:extLst>
      <p:ext uri="{BB962C8B-B14F-4D97-AF65-F5344CB8AC3E}">
        <p14:creationId xmlns:p14="http://schemas.microsoft.com/office/powerpoint/2010/main" val="2951582024"/>
      </p:ext>
    </p:extLst>
  </p:cSld>
  <p:clrMapOvr>
    <a:masterClrMapping/>
  </p:clrMapOvr>
</p:sld>
</file>

<file path=ppt/theme/theme1.xml><?xml version="1.0" encoding="utf-8"?>
<a:theme xmlns:a="http://schemas.openxmlformats.org/drawingml/2006/main" name="Tips to Enhance Your Website by Slidesgo">
  <a:themeElements>
    <a:clrScheme name="Simple Light">
      <a:dk1>
        <a:srgbClr val="F8F3E3"/>
      </a:dk1>
      <a:lt1>
        <a:srgbClr val="111111"/>
      </a:lt1>
      <a:dk2>
        <a:srgbClr val="00FFDA"/>
      </a:dk2>
      <a:lt2>
        <a:srgbClr val="6C6BFE"/>
      </a:lt2>
      <a:accent1>
        <a:srgbClr val="252AC1"/>
      </a:accent1>
      <a:accent2>
        <a:srgbClr val="FF9FDC"/>
      </a:accent2>
      <a:accent3>
        <a:srgbClr val="FFFFFF"/>
      </a:accent3>
      <a:accent4>
        <a:srgbClr val="FFFFFF"/>
      </a:accent4>
      <a:accent5>
        <a:srgbClr val="FFFFFF"/>
      </a:accent5>
      <a:accent6>
        <a:srgbClr val="FFFFFF"/>
      </a:accent6>
      <a:hlink>
        <a:srgbClr val="F8F3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ad Scientist Theme by Slidesgo">
  <a:themeElements>
    <a:clrScheme name="Simple Light">
      <a:dk1>
        <a:srgbClr val="FFFFFF"/>
      </a:dk1>
      <a:lt1>
        <a:srgbClr val="201E53"/>
      </a:lt1>
      <a:dk2>
        <a:srgbClr val="414050"/>
      </a:dk2>
      <a:lt2>
        <a:srgbClr val="6781DA"/>
      </a:lt2>
      <a:accent1>
        <a:srgbClr val="AE3E6D"/>
      </a:accent1>
      <a:accent2>
        <a:srgbClr val="FFB96E"/>
      </a:accent2>
      <a:accent3>
        <a:srgbClr val="FFFFFF"/>
      </a:accent3>
      <a:accent4>
        <a:srgbClr val="FFFFFF"/>
      </a:accent4>
      <a:accent5>
        <a:srgbClr val="FFFFFF"/>
      </a:accent5>
      <a:accent6>
        <a:srgbClr val="FFFFFF"/>
      </a:accent6>
      <a:hlink>
        <a:srgbClr val="FFB9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Tips to Enhance Your Website by Slidesgo</Template>
  <TotalTime>73</TotalTime>
  <Words>913</Words>
  <Application>Microsoft Office PowerPoint</Application>
  <PresentationFormat>Widescreen</PresentationFormat>
  <Paragraphs>85</Paragraphs>
  <Slides>10</Slides>
  <Notes>0</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10</vt:i4>
      </vt:variant>
    </vt:vector>
  </HeadingPairs>
  <TitlesOfParts>
    <vt:vector size="36" baseType="lpstr">
      <vt:lpstr>Anaheim</vt:lpstr>
      <vt:lpstr>Arial</vt:lpstr>
      <vt:lpstr>Arimo</vt:lpstr>
      <vt:lpstr>Bai Jamjuree</vt:lpstr>
      <vt:lpstr>Bai Jamjuree SemiBold</vt:lpstr>
      <vt:lpstr>clcicgqyw0002obe2xroteu2c</vt:lpstr>
      <vt:lpstr>Gantari</vt:lpstr>
      <vt:lpstr>Henny Penny</vt:lpstr>
      <vt:lpstr>Manrope Medium</vt:lpstr>
      <vt:lpstr>Nunito Light</vt:lpstr>
      <vt:lpstr>Proxima Nova</vt:lpstr>
      <vt:lpstr>Proxima Nova Semibold</vt:lpstr>
      <vt:lpstr>Raleway</vt:lpstr>
      <vt:lpstr>Raleway Medium</vt:lpstr>
      <vt:lpstr>Raleway SemiBold</vt:lpstr>
      <vt:lpstr>Roboto Condensed Light</vt:lpstr>
      <vt:lpstr>Staatliches</vt:lpstr>
      <vt:lpstr>Unna</vt:lpstr>
      <vt:lpstr>Tips to Enhance Your Website by Slidesgo</vt:lpstr>
      <vt:lpstr>Slidesgo Final Pages</vt:lpstr>
      <vt:lpstr>Motion Graphics App Pitch Deck by Slidesgo</vt:lpstr>
      <vt:lpstr>1_Slidesgo Final Pages</vt:lpstr>
      <vt:lpstr>Mad Scientist Theme by Slidesgo</vt:lpstr>
      <vt:lpstr>2_Slidesgo Final Pages</vt:lpstr>
      <vt:lpstr>Dark Elegant Korean Style Project Proposal by Slidesgo</vt:lpstr>
      <vt:lpstr>3_Slidesgo Final Pages</vt:lpstr>
      <vt:lpstr>Simplifying the Assignment Submission Process </vt:lpstr>
      <vt:lpstr>The Challenges of Assignment Writing</vt:lpstr>
      <vt:lpstr>The Financial and Space Impact</vt:lpstr>
      <vt:lpstr>Introduction to the Web &amp; Mobile Application </vt:lpstr>
      <vt:lpstr>Benefits of the Application </vt:lpstr>
      <vt:lpstr>How the Application Simplifies the Assignment Submission Process </vt:lpstr>
      <vt:lpstr>Implementation and Integration </vt:lpstr>
      <vt:lpstr>Next Steps </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the Assignment Submission Process </dc:title>
  <dc:creator>Sahil Ali</dc:creator>
  <cp:lastModifiedBy>Sahil Ali</cp:lastModifiedBy>
  <cp:revision>6</cp:revision>
  <dcterms:created xsi:type="dcterms:W3CDTF">2024-02-16T11:07:41Z</dcterms:created>
  <dcterms:modified xsi:type="dcterms:W3CDTF">2024-02-16T14:14:31Z</dcterms:modified>
</cp:coreProperties>
</file>